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77" r:id="rId2"/>
    <p:sldId id="451" r:id="rId3"/>
    <p:sldId id="452" r:id="rId4"/>
    <p:sldId id="367" r:id="rId5"/>
    <p:sldId id="324" r:id="rId6"/>
    <p:sldId id="456" r:id="rId7"/>
    <p:sldId id="453" r:id="rId8"/>
    <p:sldId id="454" r:id="rId9"/>
    <p:sldId id="455" r:id="rId10"/>
    <p:sldId id="293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4"/>
      <p:bold r:id="rId15"/>
    </p:embeddedFont>
    <p:embeddedFont>
      <p:font typeface="Montserrat Light" panose="020B0604020202020204" charset="-52"/>
      <p:regular r:id="rId16"/>
      <p:italic r:id="rId17"/>
    </p:embeddedFont>
    <p:embeddedFont>
      <p:font typeface="Montserrat SemiBold" panose="020B0604020202020204" charset="-52"/>
      <p:bold r:id="rId18"/>
      <p:boldItalic r:id="rId19"/>
    </p:embeddedFont>
    <p:embeddedFont>
      <p:font typeface="Trebuchet MS" panose="020B0603020202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AE2"/>
    <a:srgbClr val="FCA304"/>
    <a:srgbClr val="370339"/>
    <a:srgbClr val="9079FE"/>
    <a:srgbClr val="F044A2"/>
    <a:srgbClr val="578EFF"/>
    <a:srgbClr val="FFF6E1"/>
    <a:srgbClr val="FFE7AB"/>
    <a:srgbClr val="FFCA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16" autoAdjust="0"/>
    <p:restoredTop sz="95652" autoAdjust="0"/>
  </p:normalViewPr>
  <p:slideViewPr>
    <p:cSldViewPr snapToGrid="0">
      <p:cViewPr varScale="1">
        <p:scale>
          <a:sx n="109" d="100"/>
          <a:sy n="109" d="100"/>
        </p:scale>
        <p:origin x="6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17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9230B0E-39ED-45EA-AD95-669D0616B39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82B798-201A-4B14-B1F0-6A660C5C72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2F5857-B39B-4284-A086-C6DE2719C9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3EF34-7656-4396-AEBE-2B554E5E93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782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2024-04-17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6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0.png"/><Relationship Id="rId10" Type="http://schemas.openxmlformats.org/officeDocument/2006/relationships/image" Target="../media/image4.pn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8.sv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12" Type="http://schemas.openxmlformats.org/officeDocument/2006/relationships/image" Target="../media/image6.svg"/><Relationship Id="rId2" Type="http://schemas.openxmlformats.org/officeDocument/2006/relationships/image" Target="../media/image12.png"/><Relationship Id="rId16" Type="http://schemas.openxmlformats.org/officeDocument/2006/relationships/image" Target="../media/image1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0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9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://pptmon.com/" TargetMode="External"/><Relationship Id="rId7" Type="http://schemas.openxmlformats.org/officeDocument/2006/relationships/hyperlink" Target="http://www.pptmon.com/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pptmon.com/" TargetMode="Externa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sv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3">
            <a:hlinkClick r:id="rId2"/>
            <a:extLst>
              <a:ext uri="{FF2B5EF4-FFF2-40B4-BE49-F238E27FC236}">
                <a16:creationId xmlns:a16="http://schemas.microsoft.com/office/drawing/2014/main" id="{0A2845D6-098F-418C-B937-B70EE8D2CD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27" name="TextBox 26">
            <a:hlinkClick r:id="rId5"/>
            <a:extLst>
              <a:ext uri="{FF2B5EF4-FFF2-40B4-BE49-F238E27FC236}">
                <a16:creationId xmlns:a16="http://schemas.microsoft.com/office/drawing/2014/main" id="{5D92FEAF-3CA8-40F4-B149-6852715F90C5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B7274A-74A5-438A-8577-FAED0A35195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-1"/>
            <a:ext cx="2908300" cy="15102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349CA31-8B1C-4B85-BB19-E7E0B0AE7B5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235" y="4097900"/>
            <a:ext cx="3587765" cy="2760100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77D523B7-7E59-4DFB-B542-07E4DE0F968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0216" y="5943600"/>
            <a:ext cx="1698830" cy="6159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090B526-0536-4489-8404-40BEAFE2328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447867" y="240261"/>
            <a:ext cx="1531408" cy="35689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78CCD3A4-5880-4C1E-AE31-C3F81091BAF7}"/>
              </a:ext>
            </a:extLst>
          </p:cNvPr>
          <p:cNvGrpSpPr/>
          <p:nvPr userDrawn="1"/>
        </p:nvGrpSpPr>
        <p:grpSpPr>
          <a:xfrm>
            <a:off x="7892522" y="6627300"/>
            <a:ext cx="955675" cy="88900"/>
            <a:chOff x="4700588" y="5433500"/>
            <a:chExt cx="955675" cy="8890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2423A4E-A5CD-4819-91EE-D61E99DC527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E7300818-E775-404C-8880-A77C76A0EC3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A9D537B-E0D1-45BE-9989-BC60218AF094}"/>
              </a:ext>
            </a:extLst>
          </p:cNvPr>
          <p:cNvGrpSpPr/>
          <p:nvPr userDrawn="1"/>
        </p:nvGrpSpPr>
        <p:grpSpPr>
          <a:xfrm>
            <a:off x="1454150" y="666217"/>
            <a:ext cx="955675" cy="88900"/>
            <a:chOff x="4700588" y="5433500"/>
            <a:chExt cx="955675" cy="8890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C71F6DF6-5C93-4617-B992-F1502AA0FE58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6699A7A0-90C4-423E-BEEB-6848F3CF316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69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079771" y="0"/>
            <a:ext cx="2112229" cy="1096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1E45B0-163E-4B32-93F5-0D15AC709BA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-1" y="-1"/>
            <a:ext cx="2112229" cy="966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695E6-8981-48E9-9600-E2E4184068C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4971144"/>
            <a:ext cx="2452663" cy="1886856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9A058DE3-780C-49A1-B260-88AFF8E50C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9999132" y="483036"/>
            <a:ext cx="1063118" cy="38545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15DC83-C427-4F65-AD05-2E4F51B49C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4952" y="891973"/>
            <a:ext cx="879110" cy="2048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EEFE75-B3BF-4389-B5F2-14DF3F925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45335" y="6481233"/>
            <a:ext cx="387000" cy="36000"/>
            <a:chOff x="4700588" y="5433500"/>
            <a:chExt cx="955675" cy="889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CC326-B8C7-4384-B93B-AB35E9DE9AC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23ED26A-C906-49D5-A439-881019CD1DE3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39741E10-1DEF-4C66-ACBF-C11B103D0A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10820398" y="5205006"/>
            <a:ext cx="784529" cy="7856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4AC97-DBD6-451C-8D9D-0024A0EDC1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918728" y="6362700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3E52D6E-3D5A-40FE-B72C-F32FD2E0E10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ABF866-139E-45D7-BE35-994CA8676FA7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23" name="그림 개체 틀 2">
            <a:extLst>
              <a:ext uri="{FF2B5EF4-FFF2-40B4-BE49-F238E27FC236}">
                <a16:creationId xmlns:a16="http://schemas.microsoft.com/office/drawing/2014/main" id="{62A26807-AC91-4D1D-AA8D-74ACBA536AF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73552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4" name="그림 개체 틀 2">
            <a:extLst>
              <a:ext uri="{FF2B5EF4-FFF2-40B4-BE49-F238E27FC236}">
                <a16:creationId xmlns:a16="http://schemas.microsoft.com/office/drawing/2014/main" id="{47EB4FCC-2AD3-4142-9FEB-ADFD86A7943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6295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5" name="그림 개체 틀 2">
            <a:extLst>
              <a:ext uri="{FF2B5EF4-FFF2-40B4-BE49-F238E27FC236}">
                <a16:creationId xmlns:a16="http://schemas.microsoft.com/office/drawing/2014/main" id="{16C46537-65C2-479A-BA1C-E29DE5B27B2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790387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6" name="그림 개체 틀 2">
            <a:extLst>
              <a:ext uri="{FF2B5EF4-FFF2-40B4-BE49-F238E27FC236}">
                <a16:creationId xmlns:a16="http://schemas.microsoft.com/office/drawing/2014/main" id="{5B3A10D3-81D4-4D9E-B593-11FCD0339C43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208098" y="1906692"/>
            <a:ext cx="2193515" cy="2194768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63027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C34DE6-2989-420D-A4BC-F8A854CB35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684288"/>
            <a:ext cx="1744133" cy="117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DE994-3FE4-4FFB-892C-1CC032B573A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52242" y="0"/>
            <a:ext cx="1839758" cy="1415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070DC6F-0A6E-437F-B181-25AF483305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617200" y="711392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9E02478-3157-4989-AA8C-B4ADC9243C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52286" y="5912706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24D457-1294-476E-ADC6-FDEEA53FB195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533385" y="258235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074390-095A-4B42-8B62-DF354D7BD25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D429E9-65B4-4248-B836-3CFDCB27230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32A49F7E-4818-4969-8189-211A8C90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0139" b="25304"/>
          <a:stretch/>
        </p:blipFill>
        <p:spPr>
          <a:xfrm flipH="1">
            <a:off x="11565465" y="6271145"/>
            <a:ext cx="626535" cy="5868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D1FAE4-4A2B-4646-B6E0-B6445187D0E8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339885" y="376768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DF567E-3317-4929-8107-E8116580511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9E43CC-84E2-444D-A809-654F0749D3D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11">
            <a:extLst>
              <a:ext uri="{FF2B5EF4-FFF2-40B4-BE49-F238E27FC236}">
                <a16:creationId xmlns:a16="http://schemas.microsoft.com/office/drawing/2014/main" id="{6C16BB39-EB32-4408-B4A8-676B4B1BC3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826400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6777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60AD5-A46E-4AA9-87DA-FB1996A790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2C1806-E155-48AD-965E-A739392DAB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10800" y="0"/>
            <a:ext cx="1981200" cy="102880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6E720A1-45B0-41D1-A041-311FD47006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828866" y="6249435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8FFC86A-0E92-46AB-860A-5AAAF15DE9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227353" y="223107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BE4B-732F-4AE7-9B3C-521C6960C57B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476471" y="6345766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66E5624-B01A-48F9-8E27-08A644A49DF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7CAE46-9E73-401F-9FDB-CB9C94E592DE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00E742F-3B63-4506-B783-5CC345D82D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>
            <a:off x="10642599" y="223107"/>
            <a:ext cx="784529" cy="785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D2912-60D6-4F53-A7FB-D2E528E4792E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307138" y="6197890"/>
            <a:ext cx="387000" cy="36000"/>
            <a:chOff x="4700588" y="5433500"/>
            <a:chExt cx="955675" cy="889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DB2D43-07B2-476E-A262-A3CEAED28F1C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75F681E-0458-42F3-9DB3-684910AA996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5">
            <a:extLst>
              <a:ext uri="{FF2B5EF4-FFF2-40B4-BE49-F238E27FC236}">
                <a16:creationId xmlns:a16="http://schemas.microsoft.com/office/drawing/2014/main" id="{24E1BBFA-F747-4884-9678-A2BD9FADD26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408135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57590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10430935" y="0"/>
            <a:ext cx="1761066" cy="1241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" y="5600568"/>
            <a:ext cx="2421467" cy="125743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36126F4-F34C-4A2E-AF6F-75467F63E6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10016068" y="356037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79DFDCC-C29B-4D78-87E3-A906FC046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1079186" y="6399524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0C4AED-23DE-423B-8CD5-348E1A1B24E5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392869" y="6049432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8A92B6A-102E-4707-9EFE-88F230558A7F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64F6E72-241B-44FE-B4E3-0A24D27D9E9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47F924E-EEA9-4E72-8885-A5757BAC0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33" r="15109"/>
          <a:stretch/>
        </p:blipFill>
        <p:spPr>
          <a:xfrm flipH="1">
            <a:off x="1" y="0"/>
            <a:ext cx="665996" cy="5332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9F0B01-8D90-4119-BA49-DB9567B6A446}"/>
              </a:ext>
            </a:extLst>
          </p:cNvPr>
          <p:cNvGrpSpPr>
            <a:grpSpLocks noChangeAspect="1"/>
          </p:cNvGrpSpPr>
          <p:nvPr userDrawn="1"/>
        </p:nvGrpSpPr>
        <p:grpSpPr>
          <a:xfrm flipH="1">
            <a:off x="1240469" y="6201832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6A832C1-4D1B-4C3C-AB59-6C4E21F555A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78B010-4FE7-4717-A3BA-61762F253DA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16" name="그림 개체 틀 8">
            <a:extLst>
              <a:ext uri="{FF2B5EF4-FFF2-40B4-BE49-F238E27FC236}">
                <a16:creationId xmlns:a16="http://schemas.microsoft.com/office/drawing/2014/main" id="{A3E0A350-1B98-4147-9419-32C3E99B9F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69272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1A38FC66-8812-478E-BACD-D424E22D69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3844FC81-34D6-462C-9377-39898AC1E6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1658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F201A15B-5C66-44D2-AEF5-C0A1CE01A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DB38BF0A-D5C7-4672-BDC2-EC5381375C6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F14B328F-4534-4D00-8901-DDFA592C373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1291155" y="5935162"/>
            <a:ext cx="1063118" cy="3854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501F8C43-5236-47D1-95E5-58CE56791D0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726" y="6454573"/>
            <a:ext cx="879110" cy="204877"/>
          </a:xfrm>
          <a:prstGeom prst="rect">
            <a:avLst/>
          </a:prstGeom>
        </p:spPr>
      </p:pic>
      <p:sp>
        <p:nvSpPr>
          <p:cNvPr id="30" name="그림 개체 틀 4">
            <a:extLst>
              <a:ext uri="{FF2B5EF4-FFF2-40B4-BE49-F238E27FC236}">
                <a16:creationId xmlns:a16="http://schemas.microsoft.com/office/drawing/2014/main" id="{A7E96CBE-96AC-4FF9-9350-45DF4837479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44323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64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40601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E11ADA-91D4-4F94-86AE-7718744930F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966027"/>
            <a:ext cx="1950212" cy="89197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5574A7D-1C38-478D-A5CE-7BD077B0EA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380133" y="-1"/>
            <a:ext cx="1811867" cy="13938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8C1F9C9-0287-46EB-A4AB-AA29A7C4B32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0929961" y="6285838"/>
            <a:ext cx="1063118" cy="385458"/>
          </a:xfrm>
          <a:prstGeom prst="rect">
            <a:avLst/>
          </a:prstGeom>
        </p:spPr>
      </p:pic>
      <p:pic>
        <p:nvPicPr>
          <p:cNvPr id="22" name="그래픽 21">
            <a:extLst>
              <a:ext uri="{FF2B5EF4-FFF2-40B4-BE49-F238E27FC236}">
                <a16:creationId xmlns:a16="http://schemas.microsoft.com/office/drawing/2014/main" id="{CD87BC37-22D7-4746-9551-1E1413D0108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 flipV="1">
            <a:off x="151152" y="5846655"/>
            <a:ext cx="879110" cy="20487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FE12038C-87EB-4BD7-B789-6C10197D6748}"/>
              </a:ext>
            </a:extLst>
          </p:cNvPr>
          <p:cNvGrpSpPr>
            <a:grpSpLocks noChangeAspect="1"/>
          </p:cNvGrpSpPr>
          <p:nvPr userDrawn="1"/>
        </p:nvGrpSpPr>
        <p:grpSpPr>
          <a:xfrm flipH="1" flipV="1">
            <a:off x="251008" y="223866"/>
            <a:ext cx="387000" cy="36000"/>
            <a:chOff x="4700588" y="5433500"/>
            <a:chExt cx="955675" cy="889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EDDCC91-DB8C-4245-AF34-2AF5DFD6A78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3F33F5C-D9B6-4300-87D0-72CC2F4561F0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6" name="그래픽 25">
            <a:extLst>
              <a:ext uri="{FF2B5EF4-FFF2-40B4-BE49-F238E27FC236}">
                <a16:creationId xmlns:a16="http://schemas.microsoft.com/office/drawing/2014/main" id="{8DFFE944-53C8-4580-9A13-014BAEECBB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H="1" flipV="1">
            <a:off x="11208550" y="429199"/>
            <a:ext cx="784529" cy="785659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DA8682F-D4F9-4742-A748-8CCC88C916CA}"/>
              </a:ext>
            </a:extLst>
          </p:cNvPr>
          <p:cNvGrpSpPr>
            <a:grpSpLocks noChangeAspect="1"/>
          </p:cNvGrpSpPr>
          <p:nvPr userDrawn="1"/>
        </p:nvGrpSpPr>
        <p:grpSpPr>
          <a:xfrm flipH="1" flipV="1">
            <a:off x="437275" y="393199"/>
            <a:ext cx="387000" cy="36000"/>
            <a:chOff x="4700588" y="5433500"/>
            <a:chExt cx="955675" cy="889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F30DA341-F679-4C44-83E8-3295AA640943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9F8A813-76CD-437F-811B-8ABAF3B5E3C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54707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1" y="0"/>
            <a:ext cx="2112229" cy="10968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C1E45B0-163E-4B32-93F5-0D15AC709B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079771" y="-1"/>
            <a:ext cx="2112229" cy="9660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43695E6-8981-48E9-9600-E2E4184068C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337" y="4971144"/>
            <a:ext cx="2452663" cy="1886856"/>
          </a:xfrm>
          <a:prstGeom prst="rect">
            <a:avLst/>
          </a:prstGeom>
        </p:spPr>
      </p:pic>
      <p:pic>
        <p:nvPicPr>
          <p:cNvPr id="5" name="Graphic 3">
            <a:hlinkClick r:id="rId6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9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래픽 14">
            <a:extLst>
              <a:ext uri="{FF2B5EF4-FFF2-40B4-BE49-F238E27FC236}">
                <a16:creationId xmlns:a16="http://schemas.microsoft.com/office/drawing/2014/main" id="{9A058DE3-780C-49A1-B260-88AFF8E50C2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9749" y="483036"/>
            <a:ext cx="1063118" cy="385458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B915DC83-C427-4F65-AD05-2E4F51B49C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37937" y="891973"/>
            <a:ext cx="879110" cy="204877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EEFE75-B3BF-4389-B5F2-14DF3F9258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659664" y="6481233"/>
            <a:ext cx="387000" cy="36000"/>
            <a:chOff x="4700588" y="5433500"/>
            <a:chExt cx="955675" cy="8890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7CCC326-B8C7-4384-B93B-AB35E9DE9AC4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B23ED26A-C906-49D5-A439-881019CD1DE3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그래픽 19">
            <a:extLst>
              <a:ext uri="{FF2B5EF4-FFF2-40B4-BE49-F238E27FC236}">
                <a16:creationId xmlns:a16="http://schemas.microsoft.com/office/drawing/2014/main" id="{39741E10-1DEF-4C66-ACBF-C11B103D0AF2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7072" y="5205006"/>
            <a:ext cx="784529" cy="78565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2BB4AC97-DBD6-451C-8D9D-0024A0EDC1C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86271" y="6362700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03E52D6E-3D5A-40FE-B72C-F32FD2E0E10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0FABF866-139E-45D7-BE35-994CA8676FA7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18987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C34DE6-2989-420D-A4BC-F8A854CB351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67" y="5684288"/>
            <a:ext cx="1744133" cy="117371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C9DE994-3FE4-4FFB-892C-1CC032B573A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839758" cy="1415343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070DC6F-0A6E-437F-B181-25AF483305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1682" y="711392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69E02478-3157-4989-AA8C-B4ADC9243C7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560604" y="5912706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724D457-1294-476E-ADC6-FDEEA53FB19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271615" y="258235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7F074390-095A-4B42-8B62-DF354D7BD25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D0D429E9-65B4-4248-B836-3CFDCB27230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32A49F7E-4818-4969-8189-211A8C904E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20139" b="25304"/>
          <a:stretch/>
        </p:blipFill>
        <p:spPr>
          <a:xfrm>
            <a:off x="0" y="6271145"/>
            <a:ext cx="626535" cy="58685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2DD1FAE4-4A2B-4646-B6E0-B6445187D0E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65115" y="376768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98DF567E-3317-4929-8107-E8116580511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39E43CC-84E2-444D-A809-654F0749D3DB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24899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160AD5-A46E-4AA9-87DA-FB1996A790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770" y="5369480"/>
            <a:ext cx="2112230" cy="14885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2C1806-E155-48AD-965E-A739392DAB1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981200" cy="1028808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06E720A1-45B0-41D1-A041-311FD47006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00016" y="6249435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D8FFC86A-0E92-46AB-860A-5AAAF15DE94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085537" y="223107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FD6EBE4B-732F-4AE7-9B3C-521C6960C5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328529" y="6345766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66E5624-B01A-48F9-8E27-08A644A49DFA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8E7CAE46-9E73-401F-9FDB-CB9C94E592DE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200E742F-3B63-4506-B783-5CC345D82D6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4872" y="223107"/>
            <a:ext cx="784529" cy="785659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89D2912-60D6-4F53-A7FB-D2E528E4792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97862" y="6197890"/>
            <a:ext cx="387000" cy="36000"/>
            <a:chOff x="4700588" y="5433500"/>
            <a:chExt cx="955675" cy="8890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3EDB2D43-07B2-476E-A262-A3CEAED28F1C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E75F681E-0458-42F3-9DB3-684910AA996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3238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B4E07F4-A3B8-4216-8A83-53C02903018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" y="0"/>
            <a:ext cx="1761066" cy="12410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149CA-3A27-42D6-9F1F-46164FB064B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533" y="5600568"/>
            <a:ext cx="2421467" cy="1257432"/>
          </a:xfrm>
          <a:prstGeom prst="rect">
            <a:avLst/>
          </a:prstGeom>
        </p:spPr>
      </p:pic>
      <p:pic>
        <p:nvPicPr>
          <p:cNvPr id="12" name="그래픽 11">
            <a:extLst>
              <a:ext uri="{FF2B5EF4-FFF2-40B4-BE49-F238E27FC236}">
                <a16:creationId xmlns:a16="http://schemas.microsoft.com/office/drawing/2014/main" id="{136126F4-F34C-4A2E-AF6F-75467F63E6A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2816" y="356037"/>
            <a:ext cx="1063118" cy="385458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A79DFDCC-C29B-4D78-87E3-A906FC046D0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706" y="6399524"/>
            <a:ext cx="879110" cy="204877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0C4AED-23DE-423B-8CD5-348E1A1B2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12133" y="6049432"/>
            <a:ext cx="387000" cy="36000"/>
            <a:chOff x="4700588" y="5433500"/>
            <a:chExt cx="955675" cy="88900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8A92B6A-102E-4707-9EFE-88F230558A7F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164F6E72-241B-44FE-B4E3-0A24D27D9E95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3" name="그래픽 22">
            <a:extLst>
              <a:ext uri="{FF2B5EF4-FFF2-40B4-BE49-F238E27FC236}">
                <a16:creationId xmlns:a16="http://schemas.microsoft.com/office/drawing/2014/main" id="{447F924E-EEA9-4E72-8885-A5757BAC08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32133" r="15109"/>
          <a:stretch/>
        </p:blipFill>
        <p:spPr>
          <a:xfrm>
            <a:off x="11526005" y="0"/>
            <a:ext cx="665996" cy="533201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369F0B01-8D90-4119-BA49-DB9567B6A4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4533" y="6201832"/>
            <a:ext cx="387000" cy="36000"/>
            <a:chOff x="4700588" y="5433500"/>
            <a:chExt cx="955675" cy="8890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26A832C1-4D1B-4C3C-AB59-6C4E21F555AD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2A78B010-4FE7-4717-A3BA-61762F253DA8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621722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8FF82874-9CFA-4C3F-A6B0-5ABC6CBCA9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" y="0"/>
            <a:ext cx="1663666" cy="1119562"/>
          </a:xfrm>
          <a:prstGeom prst="rect">
            <a:avLst/>
          </a:prstGeom>
        </p:spPr>
      </p:pic>
      <p:sp>
        <p:nvSpPr>
          <p:cNvPr id="16" name="그림 개체 틀 4">
            <a:extLst>
              <a:ext uri="{FF2B5EF4-FFF2-40B4-BE49-F238E27FC236}">
                <a16:creationId xmlns:a16="http://schemas.microsoft.com/office/drawing/2014/main" id="{0888B027-58CB-4D10-AEB6-174A6024CF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251404" y="0"/>
            <a:ext cx="5940596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3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6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래픽 21">
            <a:extLst>
              <a:ext uri="{FF2B5EF4-FFF2-40B4-BE49-F238E27FC236}">
                <a16:creationId xmlns:a16="http://schemas.microsoft.com/office/drawing/2014/main" id="{501F8C43-5236-47D1-95E5-58CE56791D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726" y="6454573"/>
            <a:ext cx="879110" cy="204877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4DC293D-79D4-40A4-B15D-285F2A102A7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785836" y="891973"/>
            <a:ext cx="387000" cy="36000"/>
            <a:chOff x="4700588" y="5433500"/>
            <a:chExt cx="955675" cy="88900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15850A70-88B9-44FB-8004-B9452FC43FAE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1A22F8C5-B53B-42B8-B54D-9728D7135ABF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A0A0BF-119C-4236-88E8-904AFAB2DB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97036" y="468640"/>
            <a:ext cx="387000" cy="36000"/>
            <a:chOff x="4700588" y="5433500"/>
            <a:chExt cx="955675" cy="8890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3834BC09-4565-4E29-B2D6-1689CB86A8A5}"/>
                </a:ext>
              </a:extLst>
            </p:cNvPr>
            <p:cNvSpPr/>
            <p:nvPr userDrawn="1"/>
          </p:nvSpPr>
          <p:spPr>
            <a:xfrm rot="5400000">
              <a:off x="5052219" y="5081869"/>
              <a:ext cx="88900" cy="792162"/>
            </a:xfrm>
            <a:prstGeom prst="roundRect">
              <a:avLst>
                <a:gd name="adj" fmla="val 50000"/>
              </a:avLst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rgbClr val="370339"/>
                </a:solidFill>
                <a:latin typeface="+mj-lt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9F9FF33A-57D1-44BC-BA1F-2B332F905B26}"/>
                </a:ext>
              </a:extLst>
            </p:cNvPr>
            <p:cNvSpPr/>
            <p:nvPr userDrawn="1"/>
          </p:nvSpPr>
          <p:spPr>
            <a:xfrm>
              <a:off x="5567363" y="5433500"/>
              <a:ext cx="88900" cy="88900"/>
            </a:xfrm>
            <a:prstGeom prst="ellipse">
              <a:avLst/>
            </a:prstGeom>
            <a:solidFill>
              <a:srgbClr val="FFC000"/>
            </a:solidFill>
            <a:ln w="762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42427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4">
            <a:extLst>
              <a:ext uri="{FF2B5EF4-FFF2-40B4-BE49-F238E27FC236}">
                <a16:creationId xmlns:a16="http://schemas.microsoft.com/office/drawing/2014/main" id="{7B5FFEC4-76A8-4282-BF8D-FE4006F28A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808582" y="0"/>
            <a:ext cx="4383418" cy="6858000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anchor="ctr" anchorCtr="1"/>
          <a:lstStyle>
            <a:lvl1pPr marL="0" indent="0">
              <a:buNone/>
              <a:defRPr sz="1400"/>
            </a:lvl1pPr>
          </a:lstStyle>
          <a:p>
            <a:r>
              <a:rPr lang="en-US" altLang="ko-KR" dirty="0"/>
              <a:t>Click icon to add picture</a:t>
            </a:r>
            <a:endParaRPr lang="ko-KR" altLang="en-US" dirty="0"/>
          </a:p>
        </p:txBody>
      </p:sp>
      <p:pic>
        <p:nvPicPr>
          <p:cNvPr id="5" name="Graphic 3">
            <a:hlinkClick r:id="rId2"/>
            <a:extLst>
              <a:ext uri="{FF2B5EF4-FFF2-40B4-BE49-F238E27FC236}">
                <a16:creationId xmlns:a16="http://schemas.microsoft.com/office/drawing/2014/main" id="{87069E4B-3EC0-49BA-A2DC-3C22268E98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6" name="TextBox 5">
            <a:hlinkClick r:id="rId5"/>
            <a:extLst>
              <a:ext uri="{FF2B5EF4-FFF2-40B4-BE49-F238E27FC236}">
                <a16:creationId xmlns:a16="http://schemas.microsoft.com/office/drawing/2014/main" id="{97972112-5FC6-4371-A8CF-54810281C378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5574A7D-1C38-478D-A5CE-7BD077B0EA2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-1"/>
            <a:ext cx="1811867" cy="1393886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98C1F9C9-0287-46EB-A4AB-AA29A7C4B32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V="1">
            <a:off x="198921" y="6285838"/>
            <a:ext cx="1063118" cy="385458"/>
          </a:xfrm>
          <a:prstGeom prst="rect">
            <a:avLst/>
          </a:prstGeom>
        </p:spPr>
      </p:pic>
      <p:pic>
        <p:nvPicPr>
          <p:cNvPr id="26" name="그래픽 25">
            <a:extLst>
              <a:ext uri="{FF2B5EF4-FFF2-40B4-BE49-F238E27FC236}">
                <a16:creationId xmlns:a16="http://schemas.microsoft.com/office/drawing/2014/main" id="{8DFFE944-53C8-4580-9A13-014BAEECBB26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V="1">
            <a:off x="198921" y="429199"/>
            <a:ext cx="784529" cy="78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0310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687" r:id="rId14"/>
    <p:sldLayoutId id="2147483664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F7806CE-DE11-44EA-96C0-292CA00FB7E8}"/>
              </a:ext>
            </a:extLst>
          </p:cNvPr>
          <p:cNvSpPr txBox="1"/>
          <p:nvPr/>
        </p:nvSpPr>
        <p:spPr>
          <a:xfrm>
            <a:off x="1335315" y="2028880"/>
            <a:ext cx="952137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7200" dirty="0" err="1">
                <a:cs typeface="Arial" panose="020B0604020202020204" pitchFamily="34" charset="0"/>
              </a:rPr>
              <a:t>Weesick</a:t>
            </a:r>
            <a:endParaRPr lang="ko-KR" altLang="en-US" sz="7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DAB1F4-1D02-4E64-A2FC-CAD4FE68304B}"/>
              </a:ext>
            </a:extLst>
          </p:cNvPr>
          <p:cNvSpPr txBox="1"/>
          <p:nvPr/>
        </p:nvSpPr>
        <p:spPr>
          <a:xfrm>
            <a:off x="2467429" y="3475093"/>
            <a:ext cx="725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spc="40" dirty="0">
                <a:solidFill>
                  <a:srgbClr val="484D45"/>
                </a:solidFill>
                <a:latin typeface="Trebuchet MS"/>
                <a:cs typeface="Trebuchet MS"/>
              </a:rPr>
              <a:t>Выполнила:</a:t>
            </a:r>
            <a:r>
              <a:rPr lang="ru-RU" sz="2000" spc="20" dirty="0">
                <a:solidFill>
                  <a:srgbClr val="484D45"/>
                </a:solidFill>
                <a:latin typeface="Trebuchet MS"/>
                <a:cs typeface="Trebuchet MS"/>
              </a:rPr>
              <a:t> ученица 11 класса </a:t>
            </a:r>
            <a:r>
              <a:rPr lang="ru-RU" sz="2000" spc="55" dirty="0">
                <a:solidFill>
                  <a:srgbClr val="484D45"/>
                </a:solidFill>
                <a:latin typeface="Trebuchet MS"/>
                <a:cs typeface="Trebuchet MS"/>
              </a:rPr>
              <a:t>ГБОУ</a:t>
            </a:r>
            <a:r>
              <a:rPr lang="ru-RU" sz="2000" spc="-10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2000" spc="45" dirty="0">
                <a:solidFill>
                  <a:srgbClr val="484D45"/>
                </a:solidFill>
                <a:latin typeface="Trebuchet MS"/>
                <a:cs typeface="Trebuchet MS"/>
              </a:rPr>
              <a:t>Школы</a:t>
            </a:r>
            <a:r>
              <a:rPr lang="ru-RU" sz="2000" spc="-5" dirty="0">
                <a:solidFill>
                  <a:srgbClr val="484D45"/>
                </a:solidFill>
                <a:latin typeface="Trebuchet MS"/>
                <a:cs typeface="Trebuchet MS"/>
              </a:rPr>
              <a:t> </a:t>
            </a:r>
            <a:r>
              <a:rPr lang="ru-RU" sz="2000" spc="295" dirty="0">
                <a:solidFill>
                  <a:srgbClr val="484D45"/>
                </a:solidFill>
                <a:latin typeface="Trebuchet MS"/>
                <a:cs typeface="Trebuchet MS"/>
              </a:rPr>
              <a:t>№1532 </a:t>
            </a:r>
          </a:p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rebuchet MS" panose="020B0603020202020204" pitchFamily="34" charset="0"/>
              </a:rPr>
              <a:t>Мандрыка Арина Юрьевна</a:t>
            </a: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FBC6AA-606B-4992-8DA0-B7A20AB40994}"/>
              </a:ext>
            </a:extLst>
          </p:cNvPr>
          <p:cNvSpPr txBox="1"/>
          <p:nvPr/>
        </p:nvSpPr>
        <p:spPr>
          <a:xfrm>
            <a:off x="3049907" y="2459504"/>
            <a:ext cx="5742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000" b="1">
                <a:latin typeface="+mj-lt"/>
                <a:cs typeface="Arial" panose="020B0604020202020204" pitchFamily="34" charset="0"/>
              </a:defRPr>
            </a:lvl1pPr>
          </a:lstStyle>
          <a:p>
            <a:pPr algn="ctr"/>
            <a:r>
              <a:rPr lang="ru-RU" altLang="ko-KR" sz="6000" b="0" dirty="0"/>
              <a:t>Спасибо за внимание!</a:t>
            </a:r>
            <a:endParaRPr lang="en-US" altLang="ko-KR" sz="6000" b="0" dirty="0"/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7509B4-C971-4E6B-8E32-346C7CEFBAC7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Цель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2BF90-C25D-4C97-A930-A6D3314C5417}"/>
              </a:ext>
            </a:extLst>
          </p:cNvPr>
          <p:cNvSpPr txBox="1"/>
          <p:nvPr/>
        </p:nvSpPr>
        <p:spPr>
          <a:xfrm>
            <a:off x="1323730" y="3228945"/>
            <a:ext cx="10305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/>
            </a:lvl1pPr>
          </a:lstStyle>
          <a:p>
            <a:r>
              <a:rPr lang="ru-RU" altLang="ko-KR" sz="2000" dirty="0"/>
              <a:t>Изучить фреймворк </a:t>
            </a:r>
            <a:r>
              <a:rPr lang="en-US" altLang="ko-KR" sz="2000" dirty="0"/>
              <a:t>Flask </a:t>
            </a:r>
            <a:r>
              <a:rPr lang="ru-RU" altLang="ko-KR" sz="2000" dirty="0"/>
              <a:t>и создать веб-сайт для прослушивания музыки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57674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120B7-DE2B-460C-9769-91E0AEB8FADD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Актуальность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026" name="Picture 2" descr="https://balthazar.club/uploads/posts/2023-01/1674325981_balthazar-club-p-muzika-estetika-kartinki-instagram-57.jpg">
            <a:extLst>
              <a:ext uri="{FF2B5EF4-FFF2-40B4-BE49-F238E27FC236}">
                <a16:creationId xmlns:a16="http://schemas.microsoft.com/office/drawing/2014/main" id="{82ACD3F8-1F0F-4909-9D00-E1452A9EA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62" y="2141265"/>
            <a:ext cx="27432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52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타원 34">
            <a:extLst>
              <a:ext uri="{FF2B5EF4-FFF2-40B4-BE49-F238E27FC236}">
                <a16:creationId xmlns:a16="http://schemas.microsoft.com/office/drawing/2014/main" id="{9739BC1A-D076-4AF6-A642-9A810AE5C1F8}"/>
              </a:ext>
            </a:extLst>
          </p:cNvPr>
          <p:cNvSpPr/>
          <p:nvPr/>
        </p:nvSpPr>
        <p:spPr>
          <a:xfrm>
            <a:off x="5066123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5BC01D6-B288-4B96-BF74-C8D3D54DB6CD}"/>
              </a:ext>
            </a:extLst>
          </p:cNvPr>
          <p:cNvSpPr/>
          <p:nvPr/>
        </p:nvSpPr>
        <p:spPr>
          <a:xfrm>
            <a:off x="4186150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/>
              <a:t>Consectetur</a:t>
            </a:r>
            <a:r>
              <a:rPr lang="en-US" altLang="ko-KR" sz="2400" dirty="0"/>
              <a:t> </a:t>
            </a:r>
            <a:r>
              <a:rPr lang="en-US" altLang="ko-KR" sz="2400" dirty="0" err="1"/>
              <a:t>adipiscing</a:t>
            </a:r>
            <a:r>
              <a:rPr lang="en-US" altLang="ko-KR" sz="2400" dirty="0"/>
              <a:t> </a:t>
            </a:r>
            <a:r>
              <a:rPr lang="en-US" altLang="ko-KR" sz="2400" dirty="0" err="1"/>
              <a:t>elit</a:t>
            </a:r>
            <a:endParaRPr lang="en-US" altLang="ko-KR" sz="2400" dirty="0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0693D9D-5E45-4A33-8D63-F1BBDF47B172}"/>
              </a:ext>
            </a:extLst>
          </p:cNvPr>
          <p:cNvGrpSpPr/>
          <p:nvPr/>
        </p:nvGrpSpPr>
        <p:grpSpPr>
          <a:xfrm>
            <a:off x="5440469" y="3128057"/>
            <a:ext cx="511634" cy="524832"/>
            <a:chOff x="2772242" y="1560385"/>
            <a:chExt cx="376198" cy="385905"/>
          </a:xfrm>
          <a:solidFill>
            <a:schemeClr val="bg1"/>
          </a:solidFill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EA0CB935-116D-4ACB-AA71-DEDEC816BB8D}"/>
                </a:ext>
              </a:extLst>
            </p:cNvPr>
            <p:cNvSpPr/>
            <p:nvPr/>
          </p:nvSpPr>
          <p:spPr>
            <a:xfrm>
              <a:off x="2976990" y="1560385"/>
              <a:ext cx="171450" cy="171450"/>
            </a:xfrm>
            <a:custGeom>
              <a:avLst/>
              <a:gdLst>
                <a:gd name="connsiteX0" fmla="*/ 171489 w 171450"/>
                <a:gd name="connsiteY0" fmla="*/ 136684 h 171450"/>
                <a:gd name="connsiteX1" fmla="*/ 118626 w 171450"/>
                <a:gd name="connsiteY1" fmla="*/ 43910 h 171450"/>
                <a:gd name="connsiteX2" fmla="*/ 18328 w 171450"/>
                <a:gd name="connsiteY2" fmla="*/ 7144 h 171450"/>
                <a:gd name="connsiteX3" fmla="*/ 18328 w 171450"/>
                <a:gd name="connsiteY3" fmla="*/ 7144 h 171450"/>
                <a:gd name="connsiteX4" fmla="*/ 7183 w 171450"/>
                <a:gd name="connsiteY4" fmla="*/ 18288 h 171450"/>
                <a:gd name="connsiteX5" fmla="*/ 7183 w 171450"/>
                <a:gd name="connsiteY5" fmla="*/ 161735 h 171450"/>
                <a:gd name="connsiteX6" fmla="*/ 7279 w 171450"/>
                <a:gd name="connsiteY6" fmla="*/ 164306 h 171450"/>
                <a:gd name="connsiteX7" fmla="*/ 20137 w 171450"/>
                <a:gd name="connsiteY7" fmla="*/ 173450 h 171450"/>
                <a:gd name="connsiteX8" fmla="*/ 162250 w 171450"/>
                <a:gd name="connsiteY8" fmla="*/ 149447 h 171450"/>
                <a:gd name="connsiteX9" fmla="*/ 171489 w 171450"/>
                <a:gd name="connsiteY9" fmla="*/ 13668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1450" h="171450">
                  <a:moveTo>
                    <a:pt x="171489" y="136684"/>
                  </a:moveTo>
                  <a:cubicBezTo>
                    <a:pt x="165203" y="99250"/>
                    <a:pt x="145867" y="66961"/>
                    <a:pt x="118626" y="43910"/>
                  </a:cubicBezTo>
                  <a:cubicBezTo>
                    <a:pt x="91384" y="20860"/>
                    <a:pt x="56237" y="7144"/>
                    <a:pt x="18328" y="7144"/>
                  </a:cubicBezTo>
                  <a:lnTo>
                    <a:pt x="18328" y="7144"/>
                  </a:lnTo>
                  <a:cubicBezTo>
                    <a:pt x="12136" y="7144"/>
                    <a:pt x="7183" y="12097"/>
                    <a:pt x="7183" y="18288"/>
                  </a:cubicBezTo>
                  <a:lnTo>
                    <a:pt x="7183" y="161735"/>
                  </a:lnTo>
                  <a:cubicBezTo>
                    <a:pt x="7088" y="162592"/>
                    <a:pt x="7183" y="163449"/>
                    <a:pt x="7279" y="164306"/>
                  </a:cubicBezTo>
                  <a:cubicBezTo>
                    <a:pt x="8326" y="170402"/>
                    <a:pt x="14041" y="174498"/>
                    <a:pt x="20137" y="173450"/>
                  </a:cubicBezTo>
                  <a:lnTo>
                    <a:pt x="162250" y="149447"/>
                  </a:lnTo>
                  <a:cubicBezTo>
                    <a:pt x="168346" y="148495"/>
                    <a:pt x="172537" y="142780"/>
                    <a:pt x="171489" y="1366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7987BDDA-525A-4AFF-BC68-486440BF05AB}"/>
                </a:ext>
              </a:extLst>
            </p:cNvPr>
            <p:cNvSpPr/>
            <p:nvPr/>
          </p:nvSpPr>
          <p:spPr>
            <a:xfrm>
              <a:off x="2830203" y="1774840"/>
              <a:ext cx="238125" cy="171450"/>
            </a:xfrm>
            <a:custGeom>
              <a:avLst/>
              <a:gdLst>
                <a:gd name="connsiteX0" fmla="*/ 12143 w 238125"/>
                <a:gd name="connsiteY0" fmla="*/ 110347 h 171450"/>
                <a:gd name="connsiteX1" fmla="*/ 13477 w 238125"/>
                <a:gd name="connsiteY1" fmla="*/ 135684 h 171450"/>
                <a:gd name="connsiteX2" fmla="*/ 121300 w 238125"/>
                <a:gd name="connsiteY2" fmla="*/ 173593 h 171450"/>
                <a:gd name="connsiteX3" fmla="*/ 121300 w 238125"/>
                <a:gd name="connsiteY3" fmla="*/ 173498 h 171450"/>
                <a:gd name="connsiteX4" fmla="*/ 121395 w 238125"/>
                <a:gd name="connsiteY4" fmla="*/ 173498 h 171450"/>
                <a:gd name="connsiteX5" fmla="*/ 231694 w 238125"/>
                <a:gd name="connsiteY5" fmla="*/ 133588 h 171450"/>
                <a:gd name="connsiteX6" fmla="*/ 232647 w 238125"/>
                <a:gd name="connsiteY6" fmla="*/ 112633 h 171450"/>
                <a:gd name="connsiteX7" fmla="*/ 131301 w 238125"/>
                <a:gd name="connsiteY7" fmla="*/ 11287 h 171450"/>
                <a:gd name="connsiteX8" fmla="*/ 111203 w 238125"/>
                <a:gd name="connsiteY8" fmla="*/ 11287 h 171450"/>
                <a:gd name="connsiteX9" fmla="*/ 12143 w 238125"/>
                <a:gd name="connsiteY9" fmla="*/ 11034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125" h="171450">
                  <a:moveTo>
                    <a:pt x="12143" y="110347"/>
                  </a:moveTo>
                  <a:cubicBezTo>
                    <a:pt x="4999" y="117491"/>
                    <a:pt x="5571" y="129302"/>
                    <a:pt x="13477" y="135684"/>
                  </a:cubicBezTo>
                  <a:cubicBezTo>
                    <a:pt x="43004" y="159306"/>
                    <a:pt x="80533" y="173593"/>
                    <a:pt x="121300" y="173593"/>
                  </a:cubicBezTo>
                  <a:lnTo>
                    <a:pt x="121300" y="173498"/>
                  </a:lnTo>
                  <a:lnTo>
                    <a:pt x="121395" y="173498"/>
                  </a:lnTo>
                  <a:cubicBezTo>
                    <a:pt x="160638" y="173498"/>
                    <a:pt x="199786" y="160163"/>
                    <a:pt x="231694" y="133588"/>
                  </a:cubicBezTo>
                  <a:cubicBezTo>
                    <a:pt x="238076" y="128254"/>
                    <a:pt x="238552" y="118539"/>
                    <a:pt x="232647" y="112633"/>
                  </a:cubicBezTo>
                  <a:lnTo>
                    <a:pt x="131301" y="11287"/>
                  </a:lnTo>
                  <a:cubicBezTo>
                    <a:pt x="125776" y="5763"/>
                    <a:pt x="116728" y="5763"/>
                    <a:pt x="111203" y="11287"/>
                  </a:cubicBezTo>
                  <a:lnTo>
                    <a:pt x="12143" y="11034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5EC0288D-BFA9-4C05-BE5E-88CA96C8EE35}"/>
                </a:ext>
              </a:extLst>
            </p:cNvPr>
            <p:cNvSpPr/>
            <p:nvPr/>
          </p:nvSpPr>
          <p:spPr>
            <a:xfrm>
              <a:off x="2986086" y="1739645"/>
              <a:ext cx="142875" cy="133350"/>
            </a:xfrm>
            <a:custGeom>
              <a:avLst/>
              <a:gdLst>
                <a:gd name="connsiteX0" fmla="*/ 137058 w 142875"/>
                <a:gd name="connsiteY0" fmla="*/ 18479 h 133350"/>
                <a:gd name="connsiteX1" fmla="*/ 124485 w 142875"/>
                <a:gd name="connsiteY1" fmla="*/ 7144 h 133350"/>
                <a:gd name="connsiteX2" fmla="*/ 122199 w 142875"/>
                <a:gd name="connsiteY2" fmla="*/ 7334 h 133350"/>
                <a:gd name="connsiteX3" fmla="*/ 18757 w 142875"/>
                <a:gd name="connsiteY3" fmla="*/ 26479 h 133350"/>
                <a:gd name="connsiteX4" fmla="*/ 11328 w 142875"/>
                <a:gd name="connsiteY4" fmla="*/ 50483 h 133350"/>
                <a:gd name="connsiteX5" fmla="*/ 90195 w 142875"/>
                <a:gd name="connsiteY5" fmla="*/ 129350 h 133350"/>
                <a:gd name="connsiteX6" fmla="*/ 112388 w 142875"/>
                <a:gd name="connsiteY6" fmla="*/ 126683 h 133350"/>
                <a:gd name="connsiteX7" fmla="*/ 132962 w 142875"/>
                <a:gd name="connsiteY7" fmla="*/ 77819 h 133350"/>
                <a:gd name="connsiteX8" fmla="*/ 133152 w 142875"/>
                <a:gd name="connsiteY8" fmla="*/ 76962 h 133350"/>
                <a:gd name="connsiteX9" fmla="*/ 135343 w 142875"/>
                <a:gd name="connsiteY9" fmla="*/ 66580 h 133350"/>
                <a:gd name="connsiteX10" fmla="*/ 137058 w 142875"/>
                <a:gd name="connsiteY10" fmla="*/ 1847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875" h="133350">
                  <a:moveTo>
                    <a:pt x="137058" y="18479"/>
                  </a:moveTo>
                  <a:cubicBezTo>
                    <a:pt x="136391" y="11906"/>
                    <a:pt x="130866" y="7144"/>
                    <a:pt x="124485" y="7144"/>
                  </a:cubicBezTo>
                  <a:cubicBezTo>
                    <a:pt x="123723" y="7144"/>
                    <a:pt x="122961" y="7239"/>
                    <a:pt x="122199" y="7334"/>
                  </a:cubicBezTo>
                  <a:lnTo>
                    <a:pt x="18757" y="26479"/>
                  </a:lnTo>
                  <a:cubicBezTo>
                    <a:pt x="7518" y="28575"/>
                    <a:pt x="3231" y="42386"/>
                    <a:pt x="11328" y="50483"/>
                  </a:cubicBezTo>
                  <a:lnTo>
                    <a:pt x="90195" y="129350"/>
                  </a:lnTo>
                  <a:cubicBezTo>
                    <a:pt x="96672" y="135827"/>
                    <a:pt x="107530" y="134493"/>
                    <a:pt x="112388" y="126683"/>
                  </a:cubicBezTo>
                  <a:cubicBezTo>
                    <a:pt x="121627" y="111728"/>
                    <a:pt x="128580" y="95250"/>
                    <a:pt x="132962" y="77819"/>
                  </a:cubicBezTo>
                  <a:cubicBezTo>
                    <a:pt x="133057" y="77533"/>
                    <a:pt x="133057" y="77248"/>
                    <a:pt x="133152" y="76962"/>
                  </a:cubicBezTo>
                  <a:cubicBezTo>
                    <a:pt x="134010" y="73533"/>
                    <a:pt x="134676" y="70104"/>
                    <a:pt x="135343" y="66580"/>
                  </a:cubicBezTo>
                  <a:cubicBezTo>
                    <a:pt x="138105" y="50959"/>
                    <a:pt x="138772" y="34862"/>
                    <a:pt x="137058" y="18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2502663C-38CC-4D49-8E48-D794AD35A228}"/>
                </a:ext>
              </a:extLst>
            </p:cNvPr>
            <p:cNvSpPr/>
            <p:nvPr/>
          </p:nvSpPr>
          <p:spPr>
            <a:xfrm>
              <a:off x="2772242" y="1597152"/>
              <a:ext cx="180975" cy="276225"/>
            </a:xfrm>
            <a:custGeom>
              <a:avLst/>
              <a:gdLst>
                <a:gd name="connsiteX0" fmla="*/ 163449 w 180975"/>
                <a:gd name="connsiteY0" fmla="*/ 162973 h 276225"/>
                <a:gd name="connsiteX1" fmla="*/ 175070 w 180975"/>
                <a:gd name="connsiteY1" fmla="*/ 151352 h 276225"/>
                <a:gd name="connsiteX2" fmla="*/ 179261 w 180975"/>
                <a:gd name="connsiteY2" fmla="*/ 141351 h 276225"/>
                <a:gd name="connsiteX3" fmla="*/ 179261 w 180975"/>
                <a:gd name="connsiteY3" fmla="*/ 19812 h 276225"/>
                <a:gd name="connsiteX4" fmla="*/ 166688 w 180975"/>
                <a:gd name="connsiteY4" fmla="*/ 7144 h 276225"/>
                <a:gd name="connsiteX5" fmla="*/ 165735 w 180975"/>
                <a:gd name="connsiteY5" fmla="*/ 7144 h 276225"/>
                <a:gd name="connsiteX6" fmla="*/ 7144 w 180975"/>
                <a:gd name="connsiteY6" fmla="*/ 178784 h 276225"/>
                <a:gd name="connsiteX7" fmla="*/ 32671 w 180975"/>
                <a:gd name="connsiteY7" fmla="*/ 269081 h 276225"/>
                <a:gd name="connsiteX8" fmla="*/ 54769 w 180975"/>
                <a:gd name="connsiteY8" fmla="*/ 271558 h 276225"/>
                <a:gd name="connsiteX9" fmla="*/ 163449 w 180975"/>
                <a:gd name="connsiteY9" fmla="*/ 162973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975" h="276225">
                  <a:moveTo>
                    <a:pt x="163449" y="162973"/>
                  </a:moveTo>
                  <a:lnTo>
                    <a:pt x="175070" y="151352"/>
                  </a:lnTo>
                  <a:cubicBezTo>
                    <a:pt x="177737" y="148685"/>
                    <a:pt x="179261" y="145066"/>
                    <a:pt x="179261" y="141351"/>
                  </a:cubicBezTo>
                  <a:lnTo>
                    <a:pt x="179261" y="19812"/>
                  </a:lnTo>
                  <a:cubicBezTo>
                    <a:pt x="179261" y="12763"/>
                    <a:pt x="173546" y="7144"/>
                    <a:pt x="166688" y="7144"/>
                  </a:cubicBezTo>
                  <a:cubicBezTo>
                    <a:pt x="166402" y="7144"/>
                    <a:pt x="166021" y="7144"/>
                    <a:pt x="165735" y="7144"/>
                  </a:cubicBezTo>
                  <a:cubicBezTo>
                    <a:pt x="76962" y="14097"/>
                    <a:pt x="7144" y="88297"/>
                    <a:pt x="7144" y="178784"/>
                  </a:cubicBezTo>
                  <a:cubicBezTo>
                    <a:pt x="7144" y="211931"/>
                    <a:pt x="16478" y="242888"/>
                    <a:pt x="32671" y="269081"/>
                  </a:cubicBezTo>
                  <a:cubicBezTo>
                    <a:pt x="37433" y="276892"/>
                    <a:pt x="48292" y="278035"/>
                    <a:pt x="54769" y="271558"/>
                  </a:cubicBezTo>
                  <a:lnTo>
                    <a:pt x="163449" y="1629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48" name="타원 47">
            <a:extLst>
              <a:ext uri="{FF2B5EF4-FFF2-40B4-BE49-F238E27FC236}">
                <a16:creationId xmlns:a16="http://schemas.microsoft.com/office/drawing/2014/main" id="{713AAF98-E89B-4EF6-9A5E-0A4C8CE14D72}"/>
              </a:ext>
            </a:extLst>
          </p:cNvPr>
          <p:cNvSpPr/>
          <p:nvPr/>
        </p:nvSpPr>
        <p:spPr>
          <a:xfrm>
            <a:off x="1921693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38A8CA84-EEA3-4924-8164-5DD267C78F22}"/>
              </a:ext>
            </a:extLst>
          </p:cNvPr>
          <p:cNvSpPr/>
          <p:nvPr/>
        </p:nvSpPr>
        <p:spPr>
          <a:xfrm>
            <a:off x="1041721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Lorem ipsum dolor sit </a:t>
            </a:r>
            <a:r>
              <a:rPr lang="en-US" altLang="ko-KR" sz="2400" dirty="0" err="1"/>
              <a:t>amet</a:t>
            </a:r>
            <a:endParaRPr lang="en-US" altLang="ko-KR" sz="2400" dirty="0"/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80D1D60-AACB-4430-94D6-39A961C6A5F2}"/>
              </a:ext>
            </a:extLst>
          </p:cNvPr>
          <p:cNvGrpSpPr/>
          <p:nvPr/>
        </p:nvGrpSpPr>
        <p:grpSpPr>
          <a:xfrm>
            <a:off x="2350733" y="3122713"/>
            <a:ext cx="401576" cy="535520"/>
            <a:chOff x="3471472" y="902398"/>
            <a:chExt cx="295275" cy="393763"/>
          </a:xfrm>
          <a:solidFill>
            <a:schemeClr val="bg1"/>
          </a:solidFill>
        </p:grpSpPr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C7715493-0286-41D7-87E7-2882E1C88977}"/>
                </a:ext>
              </a:extLst>
            </p:cNvPr>
            <p:cNvSpPr/>
            <p:nvPr/>
          </p:nvSpPr>
          <p:spPr>
            <a:xfrm>
              <a:off x="3549482" y="902398"/>
              <a:ext cx="142875" cy="76200"/>
            </a:xfrm>
            <a:custGeom>
              <a:avLst/>
              <a:gdLst>
                <a:gd name="connsiteX0" fmla="*/ 107442 w 142875"/>
                <a:gd name="connsiteY0" fmla="*/ 7144 h 76200"/>
                <a:gd name="connsiteX1" fmla="*/ 40577 w 142875"/>
                <a:gd name="connsiteY1" fmla="*/ 7144 h 76200"/>
                <a:gd name="connsiteX2" fmla="*/ 7144 w 142875"/>
                <a:gd name="connsiteY2" fmla="*/ 40577 h 76200"/>
                <a:gd name="connsiteX3" fmla="*/ 40577 w 142875"/>
                <a:gd name="connsiteY3" fmla="*/ 74009 h 76200"/>
                <a:gd name="connsiteX4" fmla="*/ 107442 w 142875"/>
                <a:gd name="connsiteY4" fmla="*/ 74009 h 76200"/>
                <a:gd name="connsiteX5" fmla="*/ 140875 w 142875"/>
                <a:gd name="connsiteY5" fmla="*/ 40577 h 76200"/>
                <a:gd name="connsiteX6" fmla="*/ 107442 w 142875"/>
                <a:gd name="connsiteY6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875" h="76200">
                  <a:moveTo>
                    <a:pt x="107442" y="7144"/>
                  </a:move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lnTo>
                    <a:pt x="107442" y="74009"/>
                  </a:lnTo>
                  <a:cubicBezTo>
                    <a:pt x="125921" y="74009"/>
                    <a:pt x="140875" y="59055"/>
                    <a:pt x="140875" y="40577"/>
                  </a:cubicBezTo>
                  <a:cubicBezTo>
                    <a:pt x="140875" y="22098"/>
                    <a:pt x="125825" y="7144"/>
                    <a:pt x="107442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F54F2239-643D-46AC-A315-4840534F2CBC}"/>
                </a:ext>
              </a:extLst>
            </p:cNvPr>
            <p:cNvSpPr/>
            <p:nvPr/>
          </p:nvSpPr>
          <p:spPr>
            <a:xfrm>
              <a:off x="3471472" y="924686"/>
              <a:ext cx="295275" cy="371475"/>
            </a:xfrm>
            <a:custGeom>
              <a:avLst/>
              <a:gdLst>
                <a:gd name="connsiteX0" fmla="*/ 263462 w 295275"/>
                <a:gd name="connsiteY0" fmla="*/ 7144 h 371475"/>
                <a:gd name="connsiteX1" fmla="*/ 240030 w 295275"/>
                <a:gd name="connsiteY1" fmla="*/ 7144 h 371475"/>
                <a:gd name="connsiteX2" fmla="*/ 241173 w 295275"/>
                <a:gd name="connsiteY2" fmla="*/ 18288 h 371475"/>
                <a:gd name="connsiteX3" fmla="*/ 185452 w 295275"/>
                <a:gd name="connsiteY3" fmla="*/ 74009 h 371475"/>
                <a:gd name="connsiteX4" fmla="*/ 118586 w 295275"/>
                <a:gd name="connsiteY4" fmla="*/ 74009 h 371475"/>
                <a:gd name="connsiteX5" fmla="*/ 62865 w 295275"/>
                <a:gd name="connsiteY5" fmla="*/ 18288 h 371475"/>
                <a:gd name="connsiteX6" fmla="*/ 64008 w 295275"/>
                <a:gd name="connsiteY6" fmla="*/ 7144 h 371475"/>
                <a:gd name="connsiteX7" fmla="*/ 40577 w 295275"/>
                <a:gd name="connsiteY7" fmla="*/ 7144 h 371475"/>
                <a:gd name="connsiteX8" fmla="*/ 7144 w 295275"/>
                <a:gd name="connsiteY8" fmla="*/ 40577 h 371475"/>
                <a:gd name="connsiteX9" fmla="*/ 7144 w 295275"/>
                <a:gd name="connsiteY9" fmla="*/ 331851 h 371475"/>
                <a:gd name="connsiteX10" fmla="*/ 40577 w 295275"/>
                <a:gd name="connsiteY10" fmla="*/ 365284 h 371475"/>
                <a:gd name="connsiteX11" fmla="*/ 263462 w 295275"/>
                <a:gd name="connsiteY11" fmla="*/ 365284 h 371475"/>
                <a:gd name="connsiteX12" fmla="*/ 296894 w 295275"/>
                <a:gd name="connsiteY12" fmla="*/ 331851 h 371475"/>
                <a:gd name="connsiteX13" fmla="*/ 296894 w 295275"/>
                <a:gd name="connsiteY13" fmla="*/ 40577 h 371475"/>
                <a:gd name="connsiteX14" fmla="*/ 263462 w 295275"/>
                <a:gd name="connsiteY14" fmla="*/ 7144 h 371475"/>
                <a:gd name="connsiteX15" fmla="*/ 115253 w 295275"/>
                <a:gd name="connsiteY15" fmla="*/ 295085 h 371475"/>
                <a:gd name="connsiteX16" fmla="*/ 81820 w 295275"/>
                <a:gd name="connsiteY16" fmla="*/ 328517 h 371475"/>
                <a:gd name="connsiteX17" fmla="*/ 66104 w 295275"/>
                <a:gd name="connsiteY17" fmla="*/ 328517 h 371475"/>
                <a:gd name="connsiteX18" fmla="*/ 54959 w 295275"/>
                <a:gd name="connsiteY18" fmla="*/ 317373 h 371475"/>
                <a:gd name="connsiteX19" fmla="*/ 54959 w 295275"/>
                <a:gd name="connsiteY19" fmla="*/ 301657 h 371475"/>
                <a:gd name="connsiteX20" fmla="*/ 70676 w 295275"/>
                <a:gd name="connsiteY20" fmla="*/ 301657 h 371475"/>
                <a:gd name="connsiteX21" fmla="*/ 73914 w 295275"/>
                <a:gd name="connsiteY21" fmla="*/ 304895 h 371475"/>
                <a:gd name="connsiteX22" fmla="*/ 99441 w 295275"/>
                <a:gd name="connsiteY22" fmla="*/ 279368 h 371475"/>
                <a:gd name="connsiteX23" fmla="*/ 115157 w 295275"/>
                <a:gd name="connsiteY23" fmla="*/ 279368 h 371475"/>
                <a:gd name="connsiteX24" fmla="*/ 115253 w 295275"/>
                <a:gd name="connsiteY24" fmla="*/ 295085 h 371475"/>
                <a:gd name="connsiteX25" fmla="*/ 115253 w 295275"/>
                <a:gd name="connsiteY25" fmla="*/ 205264 h 371475"/>
                <a:gd name="connsiteX26" fmla="*/ 81820 w 295275"/>
                <a:gd name="connsiteY26" fmla="*/ 238697 h 371475"/>
                <a:gd name="connsiteX27" fmla="*/ 66104 w 295275"/>
                <a:gd name="connsiteY27" fmla="*/ 238697 h 371475"/>
                <a:gd name="connsiteX28" fmla="*/ 54959 w 295275"/>
                <a:gd name="connsiteY28" fmla="*/ 227552 h 371475"/>
                <a:gd name="connsiteX29" fmla="*/ 54959 w 295275"/>
                <a:gd name="connsiteY29" fmla="*/ 211836 h 371475"/>
                <a:gd name="connsiteX30" fmla="*/ 70676 w 295275"/>
                <a:gd name="connsiteY30" fmla="*/ 211836 h 371475"/>
                <a:gd name="connsiteX31" fmla="*/ 73914 w 295275"/>
                <a:gd name="connsiteY31" fmla="*/ 215075 h 371475"/>
                <a:gd name="connsiteX32" fmla="*/ 99441 w 295275"/>
                <a:gd name="connsiteY32" fmla="*/ 189548 h 371475"/>
                <a:gd name="connsiteX33" fmla="*/ 115157 w 295275"/>
                <a:gd name="connsiteY33" fmla="*/ 189548 h 371475"/>
                <a:gd name="connsiteX34" fmla="*/ 115253 w 295275"/>
                <a:gd name="connsiteY34" fmla="*/ 205264 h 371475"/>
                <a:gd name="connsiteX35" fmla="*/ 115253 w 295275"/>
                <a:gd name="connsiteY35" fmla="*/ 115348 h 371475"/>
                <a:gd name="connsiteX36" fmla="*/ 81820 w 295275"/>
                <a:gd name="connsiteY36" fmla="*/ 148781 h 371475"/>
                <a:gd name="connsiteX37" fmla="*/ 73914 w 295275"/>
                <a:gd name="connsiteY37" fmla="*/ 152019 h 371475"/>
                <a:gd name="connsiteX38" fmla="*/ 66008 w 295275"/>
                <a:gd name="connsiteY38" fmla="*/ 148781 h 371475"/>
                <a:gd name="connsiteX39" fmla="*/ 54864 w 295275"/>
                <a:gd name="connsiteY39" fmla="*/ 137636 h 371475"/>
                <a:gd name="connsiteX40" fmla="*/ 54864 w 295275"/>
                <a:gd name="connsiteY40" fmla="*/ 121920 h 371475"/>
                <a:gd name="connsiteX41" fmla="*/ 70580 w 295275"/>
                <a:gd name="connsiteY41" fmla="*/ 121920 h 371475"/>
                <a:gd name="connsiteX42" fmla="*/ 73819 w 295275"/>
                <a:gd name="connsiteY42" fmla="*/ 125159 h 371475"/>
                <a:gd name="connsiteX43" fmla="*/ 99346 w 295275"/>
                <a:gd name="connsiteY43" fmla="*/ 99632 h 371475"/>
                <a:gd name="connsiteX44" fmla="*/ 115062 w 295275"/>
                <a:gd name="connsiteY44" fmla="*/ 99632 h 371475"/>
                <a:gd name="connsiteX45" fmla="*/ 115253 w 295275"/>
                <a:gd name="connsiteY45" fmla="*/ 115348 h 371475"/>
                <a:gd name="connsiteX46" fmla="*/ 241173 w 295275"/>
                <a:gd name="connsiteY46" fmla="*/ 320707 h 371475"/>
                <a:gd name="connsiteX47" fmla="*/ 152019 w 295275"/>
                <a:gd name="connsiteY47" fmla="*/ 320707 h 371475"/>
                <a:gd name="connsiteX48" fmla="*/ 140875 w 295275"/>
                <a:gd name="connsiteY48" fmla="*/ 309563 h 371475"/>
                <a:gd name="connsiteX49" fmla="*/ 152019 w 295275"/>
                <a:gd name="connsiteY49" fmla="*/ 298418 h 371475"/>
                <a:gd name="connsiteX50" fmla="*/ 241173 w 295275"/>
                <a:gd name="connsiteY50" fmla="*/ 298418 h 371475"/>
                <a:gd name="connsiteX51" fmla="*/ 252317 w 295275"/>
                <a:gd name="connsiteY51" fmla="*/ 309563 h 371475"/>
                <a:gd name="connsiteX52" fmla="*/ 241173 w 295275"/>
                <a:gd name="connsiteY52" fmla="*/ 320707 h 371475"/>
                <a:gd name="connsiteX53" fmla="*/ 241173 w 295275"/>
                <a:gd name="connsiteY53" fmla="*/ 230791 h 371475"/>
                <a:gd name="connsiteX54" fmla="*/ 152019 w 295275"/>
                <a:gd name="connsiteY54" fmla="*/ 230791 h 371475"/>
                <a:gd name="connsiteX55" fmla="*/ 140875 w 295275"/>
                <a:gd name="connsiteY55" fmla="*/ 219647 h 371475"/>
                <a:gd name="connsiteX56" fmla="*/ 152019 w 295275"/>
                <a:gd name="connsiteY56" fmla="*/ 208502 h 371475"/>
                <a:gd name="connsiteX57" fmla="*/ 241173 w 295275"/>
                <a:gd name="connsiteY57" fmla="*/ 208502 h 371475"/>
                <a:gd name="connsiteX58" fmla="*/ 252317 w 295275"/>
                <a:gd name="connsiteY58" fmla="*/ 219647 h 371475"/>
                <a:gd name="connsiteX59" fmla="*/ 241173 w 295275"/>
                <a:gd name="connsiteY59" fmla="*/ 230791 h 371475"/>
                <a:gd name="connsiteX60" fmla="*/ 241173 w 295275"/>
                <a:gd name="connsiteY60" fmla="*/ 140875 h 371475"/>
                <a:gd name="connsiteX61" fmla="*/ 152019 w 295275"/>
                <a:gd name="connsiteY61" fmla="*/ 140875 h 371475"/>
                <a:gd name="connsiteX62" fmla="*/ 140875 w 295275"/>
                <a:gd name="connsiteY62" fmla="*/ 129731 h 371475"/>
                <a:gd name="connsiteX63" fmla="*/ 152019 w 295275"/>
                <a:gd name="connsiteY63" fmla="*/ 118586 h 371475"/>
                <a:gd name="connsiteX64" fmla="*/ 241173 w 295275"/>
                <a:gd name="connsiteY64" fmla="*/ 118586 h 371475"/>
                <a:gd name="connsiteX65" fmla="*/ 252317 w 295275"/>
                <a:gd name="connsiteY65" fmla="*/ 129731 h 371475"/>
                <a:gd name="connsiteX66" fmla="*/ 241173 w 295275"/>
                <a:gd name="connsiteY66" fmla="*/ 140875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295275" h="371475">
                  <a:moveTo>
                    <a:pt x="263462" y="7144"/>
                  </a:moveTo>
                  <a:lnTo>
                    <a:pt x="240030" y="7144"/>
                  </a:lnTo>
                  <a:cubicBezTo>
                    <a:pt x="240792" y="10763"/>
                    <a:pt x="241173" y="14478"/>
                    <a:pt x="241173" y="18288"/>
                  </a:cubicBezTo>
                  <a:cubicBezTo>
                    <a:pt x="241173" y="49054"/>
                    <a:pt x="216218" y="74009"/>
                    <a:pt x="185452" y="74009"/>
                  </a:cubicBezTo>
                  <a:lnTo>
                    <a:pt x="118586" y="74009"/>
                  </a:lnTo>
                  <a:cubicBezTo>
                    <a:pt x="87821" y="74009"/>
                    <a:pt x="62865" y="49054"/>
                    <a:pt x="62865" y="18288"/>
                  </a:cubicBezTo>
                  <a:cubicBezTo>
                    <a:pt x="62865" y="14478"/>
                    <a:pt x="63246" y="10763"/>
                    <a:pt x="64008" y="7144"/>
                  </a:cubicBezTo>
                  <a:lnTo>
                    <a:pt x="40577" y="7144"/>
                  </a:lnTo>
                  <a:cubicBezTo>
                    <a:pt x="22098" y="7144"/>
                    <a:pt x="7144" y="22098"/>
                    <a:pt x="7144" y="40577"/>
                  </a:cubicBezTo>
                  <a:lnTo>
                    <a:pt x="7144" y="331851"/>
                  </a:lnTo>
                  <a:cubicBezTo>
                    <a:pt x="7144" y="350330"/>
                    <a:pt x="22098" y="365284"/>
                    <a:pt x="40577" y="365284"/>
                  </a:cubicBezTo>
                  <a:lnTo>
                    <a:pt x="263462" y="365284"/>
                  </a:lnTo>
                  <a:cubicBezTo>
                    <a:pt x="281940" y="365284"/>
                    <a:pt x="296894" y="350330"/>
                    <a:pt x="296894" y="331851"/>
                  </a:cubicBezTo>
                  <a:lnTo>
                    <a:pt x="296894" y="40577"/>
                  </a:lnTo>
                  <a:cubicBezTo>
                    <a:pt x="296894" y="22098"/>
                    <a:pt x="281845" y="7144"/>
                    <a:pt x="263462" y="7144"/>
                  </a:cubicBezTo>
                  <a:close/>
                  <a:moveTo>
                    <a:pt x="115253" y="295085"/>
                  </a:moveTo>
                  <a:lnTo>
                    <a:pt x="81820" y="328517"/>
                  </a:lnTo>
                  <a:cubicBezTo>
                    <a:pt x="77438" y="332899"/>
                    <a:pt x="70390" y="332899"/>
                    <a:pt x="66104" y="328517"/>
                  </a:cubicBezTo>
                  <a:lnTo>
                    <a:pt x="54959" y="317373"/>
                  </a:lnTo>
                  <a:cubicBezTo>
                    <a:pt x="50578" y="312992"/>
                    <a:pt x="50578" y="305943"/>
                    <a:pt x="54959" y="301657"/>
                  </a:cubicBezTo>
                  <a:cubicBezTo>
                    <a:pt x="59341" y="297275"/>
                    <a:pt x="66389" y="297275"/>
                    <a:pt x="70676" y="301657"/>
                  </a:cubicBezTo>
                  <a:lnTo>
                    <a:pt x="73914" y="304895"/>
                  </a:lnTo>
                  <a:lnTo>
                    <a:pt x="99441" y="279368"/>
                  </a:lnTo>
                  <a:cubicBezTo>
                    <a:pt x="103822" y="274987"/>
                    <a:pt x="110871" y="274987"/>
                    <a:pt x="115157" y="279368"/>
                  </a:cubicBezTo>
                  <a:cubicBezTo>
                    <a:pt x="119634" y="283750"/>
                    <a:pt x="119634" y="290798"/>
                    <a:pt x="115253" y="295085"/>
                  </a:cubicBezTo>
                  <a:close/>
                  <a:moveTo>
                    <a:pt x="115253" y="205264"/>
                  </a:moveTo>
                  <a:lnTo>
                    <a:pt x="81820" y="238697"/>
                  </a:lnTo>
                  <a:cubicBezTo>
                    <a:pt x="77438" y="243078"/>
                    <a:pt x="70390" y="243078"/>
                    <a:pt x="66104" y="238697"/>
                  </a:cubicBezTo>
                  <a:lnTo>
                    <a:pt x="54959" y="227552"/>
                  </a:lnTo>
                  <a:cubicBezTo>
                    <a:pt x="50578" y="223171"/>
                    <a:pt x="50578" y="216122"/>
                    <a:pt x="54959" y="211836"/>
                  </a:cubicBezTo>
                  <a:cubicBezTo>
                    <a:pt x="59341" y="207455"/>
                    <a:pt x="66389" y="207455"/>
                    <a:pt x="70676" y="211836"/>
                  </a:cubicBezTo>
                  <a:lnTo>
                    <a:pt x="73914" y="215075"/>
                  </a:lnTo>
                  <a:lnTo>
                    <a:pt x="99441" y="189548"/>
                  </a:lnTo>
                  <a:cubicBezTo>
                    <a:pt x="103822" y="185166"/>
                    <a:pt x="110871" y="185166"/>
                    <a:pt x="115157" y="189548"/>
                  </a:cubicBezTo>
                  <a:cubicBezTo>
                    <a:pt x="119634" y="193834"/>
                    <a:pt x="119634" y="200882"/>
                    <a:pt x="115253" y="205264"/>
                  </a:cubicBezTo>
                  <a:close/>
                  <a:moveTo>
                    <a:pt x="115253" y="115348"/>
                  </a:moveTo>
                  <a:lnTo>
                    <a:pt x="81820" y="148781"/>
                  </a:lnTo>
                  <a:cubicBezTo>
                    <a:pt x="79629" y="150971"/>
                    <a:pt x="76771" y="152019"/>
                    <a:pt x="73914" y="152019"/>
                  </a:cubicBezTo>
                  <a:cubicBezTo>
                    <a:pt x="71056" y="152019"/>
                    <a:pt x="68199" y="150971"/>
                    <a:pt x="66008" y="148781"/>
                  </a:cubicBezTo>
                  <a:lnTo>
                    <a:pt x="54864" y="137636"/>
                  </a:lnTo>
                  <a:cubicBezTo>
                    <a:pt x="50483" y="133255"/>
                    <a:pt x="50483" y="126206"/>
                    <a:pt x="54864" y="121920"/>
                  </a:cubicBezTo>
                  <a:cubicBezTo>
                    <a:pt x="59246" y="117539"/>
                    <a:pt x="66294" y="117539"/>
                    <a:pt x="70580" y="121920"/>
                  </a:cubicBezTo>
                  <a:lnTo>
                    <a:pt x="73819" y="125159"/>
                  </a:lnTo>
                  <a:lnTo>
                    <a:pt x="99346" y="99632"/>
                  </a:lnTo>
                  <a:cubicBezTo>
                    <a:pt x="103727" y="95250"/>
                    <a:pt x="110776" y="95250"/>
                    <a:pt x="115062" y="99632"/>
                  </a:cubicBezTo>
                  <a:cubicBezTo>
                    <a:pt x="119634" y="103918"/>
                    <a:pt x="119634" y="110966"/>
                    <a:pt x="115253" y="115348"/>
                  </a:cubicBezTo>
                  <a:close/>
                  <a:moveTo>
                    <a:pt x="241173" y="320707"/>
                  </a:moveTo>
                  <a:lnTo>
                    <a:pt x="152019" y="320707"/>
                  </a:lnTo>
                  <a:cubicBezTo>
                    <a:pt x="145828" y="320707"/>
                    <a:pt x="140875" y="315754"/>
                    <a:pt x="140875" y="309563"/>
                  </a:cubicBezTo>
                  <a:cubicBezTo>
                    <a:pt x="140875" y="303371"/>
                    <a:pt x="145828" y="298418"/>
                    <a:pt x="152019" y="298418"/>
                  </a:cubicBezTo>
                  <a:lnTo>
                    <a:pt x="241173" y="298418"/>
                  </a:lnTo>
                  <a:cubicBezTo>
                    <a:pt x="247364" y="298418"/>
                    <a:pt x="252317" y="303371"/>
                    <a:pt x="252317" y="309563"/>
                  </a:cubicBezTo>
                  <a:cubicBezTo>
                    <a:pt x="252317" y="315754"/>
                    <a:pt x="247269" y="320707"/>
                    <a:pt x="241173" y="320707"/>
                  </a:cubicBezTo>
                  <a:close/>
                  <a:moveTo>
                    <a:pt x="241173" y="230791"/>
                  </a:moveTo>
                  <a:lnTo>
                    <a:pt x="152019" y="230791"/>
                  </a:lnTo>
                  <a:cubicBezTo>
                    <a:pt x="145828" y="230791"/>
                    <a:pt x="140875" y="225838"/>
                    <a:pt x="140875" y="219647"/>
                  </a:cubicBezTo>
                  <a:cubicBezTo>
                    <a:pt x="140875" y="213455"/>
                    <a:pt x="145828" y="208502"/>
                    <a:pt x="152019" y="208502"/>
                  </a:cubicBezTo>
                  <a:lnTo>
                    <a:pt x="241173" y="208502"/>
                  </a:lnTo>
                  <a:cubicBezTo>
                    <a:pt x="247364" y="208502"/>
                    <a:pt x="252317" y="213455"/>
                    <a:pt x="252317" y="219647"/>
                  </a:cubicBezTo>
                  <a:cubicBezTo>
                    <a:pt x="252317" y="225838"/>
                    <a:pt x="247269" y="230791"/>
                    <a:pt x="241173" y="230791"/>
                  </a:cubicBezTo>
                  <a:close/>
                  <a:moveTo>
                    <a:pt x="241173" y="140875"/>
                  </a:moveTo>
                  <a:lnTo>
                    <a:pt x="152019" y="140875"/>
                  </a:lnTo>
                  <a:cubicBezTo>
                    <a:pt x="145828" y="140875"/>
                    <a:pt x="140875" y="135922"/>
                    <a:pt x="140875" y="129731"/>
                  </a:cubicBezTo>
                  <a:cubicBezTo>
                    <a:pt x="140875" y="123539"/>
                    <a:pt x="145828" y="118586"/>
                    <a:pt x="152019" y="118586"/>
                  </a:cubicBezTo>
                  <a:lnTo>
                    <a:pt x="241173" y="118586"/>
                  </a:lnTo>
                  <a:cubicBezTo>
                    <a:pt x="247364" y="118586"/>
                    <a:pt x="252317" y="123539"/>
                    <a:pt x="252317" y="129731"/>
                  </a:cubicBezTo>
                  <a:cubicBezTo>
                    <a:pt x="252317" y="135922"/>
                    <a:pt x="247269" y="140875"/>
                    <a:pt x="241173" y="1408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53" name="타원 52">
            <a:extLst>
              <a:ext uri="{FF2B5EF4-FFF2-40B4-BE49-F238E27FC236}">
                <a16:creationId xmlns:a16="http://schemas.microsoft.com/office/drawing/2014/main" id="{FB527283-8DE2-4C30-B0B3-633CF9808739}"/>
              </a:ext>
            </a:extLst>
          </p:cNvPr>
          <p:cNvSpPr/>
          <p:nvPr/>
        </p:nvSpPr>
        <p:spPr>
          <a:xfrm>
            <a:off x="8215409" y="2767991"/>
            <a:ext cx="1259658" cy="1259656"/>
          </a:xfrm>
          <a:prstGeom prst="ellipse">
            <a:avLst/>
          </a:prstGeom>
          <a:solidFill>
            <a:srgbClr val="FFC000"/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 dirty="0">
              <a:solidFill>
                <a:srgbClr val="370339"/>
              </a:solidFill>
              <a:latin typeface="+mj-lt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82EC436E-2EA5-4989-B99E-BC8BF4EA8A04}"/>
              </a:ext>
            </a:extLst>
          </p:cNvPr>
          <p:cNvSpPr/>
          <p:nvPr/>
        </p:nvSpPr>
        <p:spPr>
          <a:xfrm>
            <a:off x="7335436" y="4421432"/>
            <a:ext cx="301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/>
              <a:t>Sed do </a:t>
            </a:r>
            <a:r>
              <a:rPr lang="en-US" altLang="ko-KR" sz="2400" dirty="0" err="1"/>
              <a:t>eiusmod</a:t>
            </a:r>
            <a:r>
              <a:rPr lang="en-US" altLang="ko-KR" sz="2400" dirty="0"/>
              <a:t> </a:t>
            </a:r>
            <a:r>
              <a:rPr lang="en-US" altLang="ko-KR" sz="2400" dirty="0" err="1"/>
              <a:t>tempor</a:t>
            </a:r>
            <a:endParaRPr lang="en-US" altLang="ko-KR" sz="2400" dirty="0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E2554376-CB6A-451E-9E17-D72D0CBAC878}"/>
              </a:ext>
            </a:extLst>
          </p:cNvPr>
          <p:cNvGrpSpPr/>
          <p:nvPr/>
        </p:nvGrpSpPr>
        <p:grpSpPr>
          <a:xfrm>
            <a:off x="8562376" y="3124916"/>
            <a:ext cx="531118" cy="531114"/>
            <a:chOff x="752656" y="1562597"/>
            <a:chExt cx="390525" cy="390525"/>
          </a:xfrm>
          <a:solidFill>
            <a:schemeClr val="bg1"/>
          </a:solidFill>
        </p:grpSpPr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BFAFD0D9-42A7-4C00-9918-7775B1936213}"/>
                </a:ext>
              </a:extLst>
            </p:cNvPr>
            <p:cNvSpPr/>
            <p:nvPr/>
          </p:nvSpPr>
          <p:spPr>
            <a:xfrm>
              <a:off x="797621" y="1607153"/>
              <a:ext cx="209550" cy="161925"/>
            </a:xfrm>
            <a:custGeom>
              <a:avLst/>
              <a:gdLst>
                <a:gd name="connsiteX0" fmla="*/ 26568 w 209550"/>
                <a:gd name="connsiteY0" fmla="*/ 159925 h 161925"/>
                <a:gd name="connsiteX1" fmla="*/ 85528 w 209550"/>
                <a:gd name="connsiteY1" fmla="*/ 100965 h 161925"/>
                <a:gd name="connsiteX2" fmla="*/ 102292 w 209550"/>
                <a:gd name="connsiteY2" fmla="*/ 117729 h 161925"/>
                <a:gd name="connsiteX3" fmla="*/ 113437 w 209550"/>
                <a:gd name="connsiteY3" fmla="*/ 117729 h 161925"/>
                <a:gd name="connsiteX4" fmla="*/ 185922 w 209550"/>
                <a:gd name="connsiteY4" fmla="*/ 45244 h 161925"/>
                <a:gd name="connsiteX5" fmla="*/ 185922 w 209550"/>
                <a:gd name="connsiteY5" fmla="*/ 64770 h 161925"/>
                <a:gd name="connsiteX6" fmla="*/ 189065 w 209550"/>
                <a:gd name="connsiteY6" fmla="*/ 71152 h 161925"/>
                <a:gd name="connsiteX7" fmla="*/ 208210 w 209550"/>
                <a:gd name="connsiteY7" fmla="*/ 62865 h 161925"/>
                <a:gd name="connsiteX8" fmla="*/ 208210 w 209550"/>
                <a:gd name="connsiteY8" fmla="*/ 18288 h 161925"/>
                <a:gd name="connsiteX9" fmla="*/ 197066 w 209550"/>
                <a:gd name="connsiteY9" fmla="*/ 7144 h 161925"/>
                <a:gd name="connsiteX10" fmla="*/ 150584 w 209550"/>
                <a:gd name="connsiteY10" fmla="*/ 7144 h 161925"/>
                <a:gd name="connsiteX11" fmla="*/ 144202 w 209550"/>
                <a:gd name="connsiteY11" fmla="*/ 10287 h 161925"/>
                <a:gd name="connsiteX12" fmla="*/ 152489 w 209550"/>
                <a:gd name="connsiteY12" fmla="*/ 29432 h 161925"/>
                <a:gd name="connsiteX13" fmla="*/ 170205 w 209550"/>
                <a:gd name="connsiteY13" fmla="*/ 29432 h 161925"/>
                <a:gd name="connsiteX14" fmla="*/ 107912 w 209550"/>
                <a:gd name="connsiteY14" fmla="*/ 91726 h 161925"/>
                <a:gd name="connsiteX15" fmla="*/ 91148 w 209550"/>
                <a:gd name="connsiteY15" fmla="*/ 74962 h 161925"/>
                <a:gd name="connsiteX16" fmla="*/ 80004 w 209550"/>
                <a:gd name="connsiteY16" fmla="*/ 74962 h 161925"/>
                <a:gd name="connsiteX17" fmla="*/ 9519 w 209550"/>
                <a:gd name="connsiteY17" fmla="*/ 145447 h 161925"/>
                <a:gd name="connsiteX18" fmla="*/ 7233 w 209550"/>
                <a:gd name="connsiteY18" fmla="*/ 152209 h 161925"/>
                <a:gd name="connsiteX19" fmla="*/ 26568 w 209550"/>
                <a:gd name="connsiteY19" fmla="*/ 159925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09550" h="161925">
                  <a:moveTo>
                    <a:pt x="26568" y="159925"/>
                  </a:moveTo>
                  <a:lnTo>
                    <a:pt x="85528" y="100965"/>
                  </a:lnTo>
                  <a:lnTo>
                    <a:pt x="102292" y="117729"/>
                  </a:lnTo>
                  <a:cubicBezTo>
                    <a:pt x="105340" y="120777"/>
                    <a:pt x="110388" y="120777"/>
                    <a:pt x="113437" y="117729"/>
                  </a:cubicBezTo>
                  <a:lnTo>
                    <a:pt x="185922" y="45244"/>
                  </a:lnTo>
                  <a:lnTo>
                    <a:pt x="185922" y="64770"/>
                  </a:lnTo>
                  <a:cubicBezTo>
                    <a:pt x="185922" y="67246"/>
                    <a:pt x="187065" y="69723"/>
                    <a:pt x="189065" y="71152"/>
                  </a:cubicBezTo>
                  <a:cubicBezTo>
                    <a:pt x="198209" y="77915"/>
                    <a:pt x="208210" y="71533"/>
                    <a:pt x="208210" y="62865"/>
                  </a:cubicBezTo>
                  <a:lnTo>
                    <a:pt x="208210" y="18288"/>
                  </a:lnTo>
                  <a:cubicBezTo>
                    <a:pt x="208210" y="12097"/>
                    <a:pt x="203162" y="7144"/>
                    <a:pt x="197066" y="7144"/>
                  </a:cubicBezTo>
                  <a:lnTo>
                    <a:pt x="150584" y="7144"/>
                  </a:lnTo>
                  <a:cubicBezTo>
                    <a:pt x="148107" y="7144"/>
                    <a:pt x="145631" y="8287"/>
                    <a:pt x="144202" y="10287"/>
                  </a:cubicBezTo>
                  <a:cubicBezTo>
                    <a:pt x="137439" y="19431"/>
                    <a:pt x="143821" y="29432"/>
                    <a:pt x="152489" y="29432"/>
                  </a:cubicBezTo>
                  <a:lnTo>
                    <a:pt x="170205" y="29432"/>
                  </a:lnTo>
                  <a:lnTo>
                    <a:pt x="107912" y="91726"/>
                  </a:lnTo>
                  <a:lnTo>
                    <a:pt x="91148" y="74962"/>
                  </a:lnTo>
                  <a:cubicBezTo>
                    <a:pt x="88100" y="71914"/>
                    <a:pt x="83052" y="71914"/>
                    <a:pt x="80004" y="74962"/>
                  </a:cubicBezTo>
                  <a:lnTo>
                    <a:pt x="9519" y="145447"/>
                  </a:lnTo>
                  <a:cubicBezTo>
                    <a:pt x="7709" y="147256"/>
                    <a:pt x="6852" y="149733"/>
                    <a:pt x="7233" y="152209"/>
                  </a:cubicBezTo>
                  <a:cubicBezTo>
                    <a:pt x="8852" y="163544"/>
                    <a:pt x="20377" y="166116"/>
                    <a:pt x="26568" y="1599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B123FA5A-D6D3-44ED-9D3C-B0132F570FA0}"/>
                </a:ext>
              </a:extLst>
            </p:cNvPr>
            <p:cNvSpPr/>
            <p:nvPr/>
          </p:nvSpPr>
          <p:spPr>
            <a:xfrm>
              <a:off x="797995" y="1807749"/>
              <a:ext cx="95250" cy="104775"/>
            </a:xfrm>
            <a:custGeom>
              <a:avLst/>
              <a:gdLst>
                <a:gd name="connsiteX0" fmla="*/ 18288 w 95250"/>
                <a:gd name="connsiteY0" fmla="*/ 97822 h 104775"/>
                <a:gd name="connsiteX1" fmla="*/ 85154 w 95250"/>
                <a:gd name="connsiteY1" fmla="*/ 97822 h 104775"/>
                <a:gd name="connsiteX2" fmla="*/ 96298 w 95250"/>
                <a:gd name="connsiteY2" fmla="*/ 86677 h 104775"/>
                <a:gd name="connsiteX3" fmla="*/ 96298 w 95250"/>
                <a:gd name="connsiteY3" fmla="*/ 18288 h 104775"/>
                <a:gd name="connsiteX4" fmla="*/ 85154 w 95250"/>
                <a:gd name="connsiteY4" fmla="*/ 7144 h 104775"/>
                <a:gd name="connsiteX5" fmla="*/ 18288 w 95250"/>
                <a:gd name="connsiteY5" fmla="*/ 7144 h 104775"/>
                <a:gd name="connsiteX6" fmla="*/ 7144 w 95250"/>
                <a:gd name="connsiteY6" fmla="*/ 18288 h 104775"/>
                <a:gd name="connsiteX7" fmla="*/ 7144 w 95250"/>
                <a:gd name="connsiteY7" fmla="*/ 86677 h 104775"/>
                <a:gd name="connsiteX8" fmla="*/ 18288 w 95250"/>
                <a:gd name="connsiteY8" fmla="*/ 97822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04775">
                  <a:moveTo>
                    <a:pt x="18288" y="97822"/>
                  </a:moveTo>
                  <a:lnTo>
                    <a:pt x="85154" y="97822"/>
                  </a:lnTo>
                  <a:cubicBezTo>
                    <a:pt x="91345" y="97822"/>
                    <a:pt x="96298" y="92869"/>
                    <a:pt x="96298" y="86677"/>
                  </a:cubicBezTo>
                  <a:lnTo>
                    <a:pt x="96298" y="18288"/>
                  </a:lnTo>
                  <a:cubicBezTo>
                    <a:pt x="96298" y="12097"/>
                    <a:pt x="91345" y="7144"/>
                    <a:pt x="85154" y="7144"/>
                  </a:cubicBez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86677"/>
                  </a:lnTo>
                  <a:cubicBezTo>
                    <a:pt x="7144" y="92773"/>
                    <a:pt x="12097" y="97822"/>
                    <a:pt x="18288" y="978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450BF47F-2999-4F59-855A-2A4CD8506D4E}"/>
                </a:ext>
              </a:extLst>
            </p:cNvPr>
            <p:cNvSpPr/>
            <p:nvPr/>
          </p:nvSpPr>
          <p:spPr>
            <a:xfrm>
              <a:off x="909438" y="1740884"/>
              <a:ext cx="95250" cy="171450"/>
            </a:xfrm>
            <a:custGeom>
              <a:avLst/>
              <a:gdLst>
                <a:gd name="connsiteX0" fmla="*/ 85153 w 95250"/>
                <a:gd name="connsiteY0" fmla="*/ 7144 h 171450"/>
                <a:gd name="connsiteX1" fmla="*/ 18288 w 95250"/>
                <a:gd name="connsiteY1" fmla="*/ 7144 h 171450"/>
                <a:gd name="connsiteX2" fmla="*/ 7144 w 95250"/>
                <a:gd name="connsiteY2" fmla="*/ 18288 h 171450"/>
                <a:gd name="connsiteX3" fmla="*/ 7144 w 95250"/>
                <a:gd name="connsiteY3" fmla="*/ 153543 h 171450"/>
                <a:gd name="connsiteX4" fmla="*/ 18288 w 95250"/>
                <a:gd name="connsiteY4" fmla="*/ 164687 h 171450"/>
                <a:gd name="connsiteX5" fmla="*/ 85153 w 95250"/>
                <a:gd name="connsiteY5" fmla="*/ 164687 h 171450"/>
                <a:gd name="connsiteX6" fmla="*/ 96298 w 95250"/>
                <a:gd name="connsiteY6" fmla="*/ 153543 h 171450"/>
                <a:gd name="connsiteX7" fmla="*/ 96298 w 95250"/>
                <a:gd name="connsiteY7" fmla="*/ 18288 h 171450"/>
                <a:gd name="connsiteX8" fmla="*/ 85153 w 95250"/>
                <a:gd name="connsiteY8" fmla="*/ 7144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171450">
                  <a:moveTo>
                    <a:pt x="85153" y="7144"/>
                  </a:moveTo>
                  <a:lnTo>
                    <a:pt x="18288" y="7144"/>
                  </a:lnTo>
                  <a:cubicBezTo>
                    <a:pt x="12097" y="7144"/>
                    <a:pt x="7144" y="12097"/>
                    <a:pt x="7144" y="18288"/>
                  </a:cubicBezTo>
                  <a:lnTo>
                    <a:pt x="7144" y="153543"/>
                  </a:lnTo>
                  <a:cubicBezTo>
                    <a:pt x="7144" y="159734"/>
                    <a:pt x="12097" y="164687"/>
                    <a:pt x="18288" y="164687"/>
                  </a:cubicBezTo>
                  <a:lnTo>
                    <a:pt x="85153" y="164687"/>
                  </a:lnTo>
                  <a:cubicBezTo>
                    <a:pt x="91345" y="164687"/>
                    <a:pt x="96298" y="159734"/>
                    <a:pt x="96298" y="153543"/>
                  </a:cubicBezTo>
                  <a:lnTo>
                    <a:pt x="96298" y="18288"/>
                  </a:lnTo>
                  <a:cubicBezTo>
                    <a:pt x="96298" y="12192"/>
                    <a:pt x="91345" y="7144"/>
                    <a:pt x="85153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D8985B0F-F3CB-4DF2-BDB0-8DDC53A00942}"/>
                </a:ext>
              </a:extLst>
            </p:cNvPr>
            <p:cNvSpPr/>
            <p:nvPr/>
          </p:nvSpPr>
          <p:spPr>
            <a:xfrm>
              <a:off x="998589" y="1607534"/>
              <a:ext cx="142875" cy="304800"/>
            </a:xfrm>
            <a:custGeom>
              <a:avLst/>
              <a:gdLst>
                <a:gd name="connsiteX0" fmla="*/ 18291 w 142875"/>
                <a:gd name="connsiteY0" fmla="*/ 118205 h 304800"/>
                <a:gd name="connsiteX1" fmla="*/ 29435 w 142875"/>
                <a:gd name="connsiteY1" fmla="*/ 118205 h 304800"/>
                <a:gd name="connsiteX2" fmla="*/ 29435 w 142875"/>
                <a:gd name="connsiteY2" fmla="*/ 286893 h 304800"/>
                <a:gd name="connsiteX3" fmla="*/ 40580 w 142875"/>
                <a:gd name="connsiteY3" fmla="*/ 298037 h 304800"/>
                <a:gd name="connsiteX4" fmla="*/ 108207 w 142875"/>
                <a:gd name="connsiteY4" fmla="*/ 298037 h 304800"/>
                <a:gd name="connsiteX5" fmla="*/ 119352 w 142875"/>
                <a:gd name="connsiteY5" fmla="*/ 286893 h 304800"/>
                <a:gd name="connsiteX6" fmla="*/ 119352 w 142875"/>
                <a:gd name="connsiteY6" fmla="*/ 118205 h 304800"/>
                <a:gd name="connsiteX7" fmla="*/ 130496 w 142875"/>
                <a:gd name="connsiteY7" fmla="*/ 118205 h 304800"/>
                <a:gd name="connsiteX8" fmla="*/ 140211 w 142875"/>
                <a:gd name="connsiteY8" fmla="*/ 112490 h 304800"/>
                <a:gd name="connsiteX9" fmla="*/ 139926 w 142875"/>
                <a:gd name="connsiteY9" fmla="*/ 101156 h 304800"/>
                <a:gd name="connsiteX10" fmla="*/ 83442 w 142875"/>
                <a:gd name="connsiteY10" fmla="*/ 12002 h 304800"/>
                <a:gd name="connsiteX11" fmla="*/ 64583 w 142875"/>
                <a:gd name="connsiteY11" fmla="*/ 12002 h 304800"/>
                <a:gd name="connsiteX12" fmla="*/ 8861 w 142875"/>
                <a:gd name="connsiteY12" fmla="*/ 101156 h 304800"/>
                <a:gd name="connsiteX13" fmla="*/ 8576 w 142875"/>
                <a:gd name="connsiteY13" fmla="*/ 112490 h 304800"/>
                <a:gd name="connsiteX14" fmla="*/ 18291 w 142875"/>
                <a:gd name="connsiteY14" fmla="*/ 118205 h 30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2875" h="304800">
                  <a:moveTo>
                    <a:pt x="18291" y="118205"/>
                  </a:moveTo>
                  <a:lnTo>
                    <a:pt x="29435" y="118205"/>
                  </a:lnTo>
                  <a:lnTo>
                    <a:pt x="29435" y="286893"/>
                  </a:lnTo>
                  <a:cubicBezTo>
                    <a:pt x="29435" y="293084"/>
                    <a:pt x="34388" y="298037"/>
                    <a:pt x="40580" y="298037"/>
                  </a:cubicBezTo>
                  <a:lnTo>
                    <a:pt x="108207" y="298037"/>
                  </a:lnTo>
                  <a:cubicBezTo>
                    <a:pt x="114398" y="298037"/>
                    <a:pt x="119352" y="293084"/>
                    <a:pt x="119352" y="286893"/>
                  </a:cubicBezTo>
                  <a:lnTo>
                    <a:pt x="119352" y="118205"/>
                  </a:lnTo>
                  <a:lnTo>
                    <a:pt x="130496" y="118205"/>
                  </a:lnTo>
                  <a:cubicBezTo>
                    <a:pt x="134591" y="118205"/>
                    <a:pt x="138306" y="116014"/>
                    <a:pt x="140211" y="112490"/>
                  </a:cubicBezTo>
                  <a:cubicBezTo>
                    <a:pt x="142212" y="108966"/>
                    <a:pt x="142021" y="104585"/>
                    <a:pt x="139926" y="101156"/>
                  </a:cubicBezTo>
                  <a:lnTo>
                    <a:pt x="83442" y="12002"/>
                  </a:lnTo>
                  <a:cubicBezTo>
                    <a:pt x="79346" y="5524"/>
                    <a:pt x="68583" y="5524"/>
                    <a:pt x="64583" y="12002"/>
                  </a:cubicBezTo>
                  <a:lnTo>
                    <a:pt x="8861" y="101156"/>
                  </a:lnTo>
                  <a:cubicBezTo>
                    <a:pt x="6671" y="104585"/>
                    <a:pt x="6575" y="108966"/>
                    <a:pt x="8576" y="112490"/>
                  </a:cubicBezTo>
                  <a:cubicBezTo>
                    <a:pt x="10481" y="116014"/>
                    <a:pt x="14291" y="118205"/>
                    <a:pt x="18291" y="1182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ACD4843-8A4E-4F52-824C-EEA0696601A0}"/>
                </a:ext>
              </a:extLst>
            </p:cNvPr>
            <p:cNvSpPr/>
            <p:nvPr/>
          </p:nvSpPr>
          <p:spPr>
            <a:xfrm>
              <a:off x="752656" y="1562597"/>
              <a:ext cx="390525" cy="390525"/>
            </a:xfrm>
            <a:custGeom>
              <a:avLst/>
              <a:gdLst>
                <a:gd name="connsiteX0" fmla="*/ 376142 w 390525"/>
                <a:gd name="connsiteY0" fmla="*/ 365262 h 390525"/>
                <a:gd name="connsiteX1" fmla="*/ 29432 w 390525"/>
                <a:gd name="connsiteY1" fmla="*/ 365262 h 390525"/>
                <a:gd name="connsiteX2" fmla="*/ 29432 w 390525"/>
                <a:gd name="connsiteY2" fmla="*/ 18552 h 390525"/>
                <a:gd name="connsiteX3" fmla="*/ 19526 w 390525"/>
                <a:gd name="connsiteY3" fmla="*/ 7218 h 390525"/>
                <a:gd name="connsiteX4" fmla="*/ 7144 w 390525"/>
                <a:gd name="connsiteY4" fmla="*/ 18267 h 390525"/>
                <a:gd name="connsiteX5" fmla="*/ 7144 w 390525"/>
                <a:gd name="connsiteY5" fmla="*/ 376407 h 390525"/>
                <a:gd name="connsiteX6" fmla="*/ 18288 w 390525"/>
                <a:gd name="connsiteY6" fmla="*/ 387551 h 390525"/>
                <a:gd name="connsiteX7" fmla="*/ 376428 w 390525"/>
                <a:gd name="connsiteY7" fmla="*/ 387551 h 390525"/>
                <a:gd name="connsiteX8" fmla="*/ 387477 w 390525"/>
                <a:gd name="connsiteY8" fmla="*/ 375168 h 390525"/>
                <a:gd name="connsiteX9" fmla="*/ 376142 w 390525"/>
                <a:gd name="connsiteY9" fmla="*/ 365262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525" h="390525">
                  <a:moveTo>
                    <a:pt x="376142" y="365262"/>
                  </a:moveTo>
                  <a:lnTo>
                    <a:pt x="29432" y="365262"/>
                  </a:lnTo>
                  <a:lnTo>
                    <a:pt x="29432" y="18552"/>
                  </a:lnTo>
                  <a:cubicBezTo>
                    <a:pt x="29432" y="12837"/>
                    <a:pt x="25241" y="7789"/>
                    <a:pt x="19526" y="7218"/>
                  </a:cubicBezTo>
                  <a:cubicBezTo>
                    <a:pt x="12764" y="6456"/>
                    <a:pt x="7144" y="11694"/>
                    <a:pt x="7144" y="18267"/>
                  </a:cubicBezTo>
                  <a:lnTo>
                    <a:pt x="7144" y="376407"/>
                  </a:lnTo>
                  <a:cubicBezTo>
                    <a:pt x="7144" y="382598"/>
                    <a:pt x="12097" y="387551"/>
                    <a:pt x="18288" y="387551"/>
                  </a:cubicBezTo>
                  <a:lnTo>
                    <a:pt x="376428" y="387551"/>
                  </a:lnTo>
                  <a:cubicBezTo>
                    <a:pt x="383000" y="387551"/>
                    <a:pt x="388239" y="381836"/>
                    <a:pt x="387477" y="375168"/>
                  </a:cubicBezTo>
                  <a:cubicBezTo>
                    <a:pt x="386906" y="369453"/>
                    <a:pt x="381857" y="365262"/>
                    <a:pt x="376142" y="3652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2761428-A49E-4F7D-A046-6B34B87CBFC4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Задачи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758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92A0E3-012A-4AF1-BA7E-6BC1E4FD1A13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rgbClr val="FFC000"/>
          </a:solidFill>
          <a:ln>
            <a:noFill/>
          </a:ln>
          <a:effectLst>
            <a:outerShdw dist="292100" dir="2700000" algn="tl" rotWithShape="0">
              <a:srgbClr val="FFFA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1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683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792A0E3-012A-4AF1-BA7E-6BC1E4FD1A13}"/>
              </a:ext>
            </a:extLst>
          </p:cNvPr>
          <p:cNvSpPr/>
          <p:nvPr/>
        </p:nvSpPr>
        <p:spPr>
          <a:xfrm>
            <a:off x="2873829" y="1799771"/>
            <a:ext cx="6444342" cy="3258458"/>
          </a:xfrm>
          <a:prstGeom prst="roundRect">
            <a:avLst>
              <a:gd name="adj" fmla="val 6422"/>
            </a:avLst>
          </a:prstGeom>
          <a:solidFill>
            <a:srgbClr val="FFC000"/>
          </a:solidFill>
          <a:ln>
            <a:noFill/>
          </a:ln>
          <a:effectLst>
            <a:outerShdw dist="292100" dir="2700000" algn="tl" rotWithShape="0">
              <a:srgbClr val="FFFA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altLang="ko-KR" sz="28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2</a:t>
            </a:r>
            <a:endParaRPr lang="ko-KR" altLang="en-US" sz="28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206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91A6AB-C485-47C9-A16C-D520203D4E3D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Обоснование языка программирования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96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2D1999-61C4-45F2-907B-02D93F7F491F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База данных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30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59084-497E-4295-B79D-D723F2F6F265}"/>
              </a:ext>
            </a:extLst>
          </p:cNvPr>
          <p:cNvSpPr txBox="1"/>
          <p:nvPr/>
        </p:nvSpPr>
        <p:spPr>
          <a:xfrm>
            <a:off x="1033494" y="1287735"/>
            <a:ext cx="8237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ko-KR" sz="2800" dirty="0">
                <a:latin typeface="+mj-lt"/>
                <a:cs typeface="Arial" panose="020B0604020202020204" pitchFamily="34" charset="0"/>
              </a:rPr>
              <a:t>Структура проекта</a:t>
            </a:r>
            <a:endParaRPr lang="ko-KR" altLang="en-US" sz="2800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39291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ntserrat SemiBold - Montserrat Light">
      <a:majorFont>
        <a:latin typeface="Montserrat SemiBold"/>
        <a:ea typeface="Arial Unicode MS"/>
        <a:cs typeface=""/>
      </a:majorFont>
      <a:minorFont>
        <a:latin typeface="Montserrat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C000"/>
        </a:solidFill>
        <a:ln w="76200" cap="flat">
          <a:noFill/>
          <a:prstDash val="solid"/>
          <a:miter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50</Words>
  <Application>Microsoft Office PowerPoint</Application>
  <PresentationFormat>Широкоэкранный</PresentationFormat>
  <Paragraphs>16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Trebuchet MS</vt:lpstr>
      <vt:lpstr>맑은 고딕</vt:lpstr>
      <vt:lpstr>Montserrat Light</vt:lpstr>
      <vt:lpstr>Arial Unicode MS</vt:lpstr>
      <vt:lpstr>Montserrat SemiBold</vt:lpstr>
      <vt:lpstr>Arial</vt:lpstr>
      <vt:lpstr>PPTMON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User</cp:lastModifiedBy>
  <cp:revision>211</cp:revision>
  <dcterms:created xsi:type="dcterms:W3CDTF">2019-04-06T05:20:47Z</dcterms:created>
  <dcterms:modified xsi:type="dcterms:W3CDTF">2024-04-16T22:37:36Z</dcterms:modified>
</cp:coreProperties>
</file>